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4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E1F4-1E3F-4313-A943-33E330A1BFE0}" type="datetimeFigureOut">
              <a:rPr lang="es-ES" smtClean="0"/>
              <a:t>11/02/2023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7EDA-0587-4CB0-A993-C65EABD5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51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E1F4-1E3F-4313-A943-33E330A1BFE0}" type="datetimeFigureOut">
              <a:rPr lang="es-ES" smtClean="0"/>
              <a:t>11/02/2023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7EDA-0587-4CB0-A993-C65EABD5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456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E1F4-1E3F-4313-A943-33E330A1BFE0}" type="datetimeFigureOut">
              <a:rPr lang="es-ES" smtClean="0"/>
              <a:t>11/02/2023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7EDA-0587-4CB0-A993-C65EABD5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6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E1F4-1E3F-4313-A943-33E330A1BFE0}" type="datetimeFigureOut">
              <a:rPr lang="es-ES" smtClean="0"/>
              <a:t>11/02/2023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7EDA-0587-4CB0-A993-C65EABD5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43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E1F4-1E3F-4313-A943-33E330A1BFE0}" type="datetimeFigureOut">
              <a:rPr lang="es-ES" smtClean="0"/>
              <a:t>11/02/2023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7EDA-0587-4CB0-A993-C65EABD5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69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E1F4-1E3F-4313-A943-33E330A1BFE0}" type="datetimeFigureOut">
              <a:rPr lang="es-ES" smtClean="0"/>
              <a:t>11/02/2023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7EDA-0587-4CB0-A993-C65EABD5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382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E1F4-1E3F-4313-A943-33E330A1BFE0}" type="datetimeFigureOut">
              <a:rPr lang="es-ES" smtClean="0"/>
              <a:t>11/02/2023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7EDA-0587-4CB0-A993-C65EABD5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349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E1F4-1E3F-4313-A943-33E330A1BFE0}" type="datetimeFigureOut">
              <a:rPr lang="es-ES" smtClean="0"/>
              <a:t>11/02/2023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7EDA-0587-4CB0-A993-C65EABD5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955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E1F4-1E3F-4313-A943-33E330A1BFE0}" type="datetimeFigureOut">
              <a:rPr lang="es-ES" smtClean="0"/>
              <a:t>11/02/2023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7EDA-0587-4CB0-A993-C65EABD5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60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E1F4-1E3F-4313-A943-33E330A1BFE0}" type="datetimeFigureOut">
              <a:rPr lang="es-ES" smtClean="0"/>
              <a:t>11/02/2023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7EDA-0587-4CB0-A993-C65EABD5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27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E1F4-1E3F-4313-A943-33E330A1BFE0}" type="datetimeFigureOut">
              <a:rPr lang="es-ES" smtClean="0"/>
              <a:t>11/02/2023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7EDA-0587-4CB0-A993-C65EABD5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875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8E1F4-1E3F-4313-A943-33E330A1BFE0}" type="datetimeFigureOut">
              <a:rPr lang="es-ES" smtClean="0"/>
              <a:t>11/02/2023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E7EDA-0587-4CB0-A993-C65EABD5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674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mailto:centrodelurogallo@patrimonionatural.org" TargetMode="External"/><Relationship Id="rId10" Type="http://schemas.openxmlformats.org/officeDocument/2006/relationships/image" Target="../media/image8.jp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11">
            <a:extLst>
              <a:ext uri="{FF2B5EF4-FFF2-40B4-BE49-F238E27FC236}">
                <a16:creationId xmlns:a16="http://schemas.microsoft.com/office/drawing/2014/main" id="{1D90864D-AF2F-4827-ABFC-0BF4EB743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14550"/>
            <a:ext cx="703263" cy="7791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3" tIns="45712" rIns="91423" bIns="4571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ES" sz="1800"/>
          </a:p>
        </p:txBody>
      </p:sp>
      <p:sp>
        <p:nvSpPr>
          <p:cNvPr id="23" name="Text Box 167">
            <a:extLst>
              <a:ext uri="{FF2B5EF4-FFF2-40B4-BE49-F238E27FC236}">
                <a16:creationId xmlns:a16="http://schemas.microsoft.com/office/drawing/2014/main" id="{0EA31CFC-16C9-455A-BAEE-F6049AB70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51415"/>
            <a:ext cx="6869113" cy="83098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9933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CENTRO DEL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9933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UROGALLO</a:t>
            </a:r>
          </a:p>
        </p:txBody>
      </p:sp>
      <p:pic>
        <p:nvPicPr>
          <p:cNvPr id="24" name="Imagen 3">
            <a:extLst>
              <a:ext uri="{FF2B5EF4-FFF2-40B4-BE49-F238E27FC236}">
                <a16:creationId xmlns:a16="http://schemas.microsoft.com/office/drawing/2014/main" id="{7B9ACFED-CA2E-497C-86B5-43591F023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8842375"/>
            <a:ext cx="27066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n 4">
            <a:extLst>
              <a:ext uri="{FF2B5EF4-FFF2-40B4-BE49-F238E27FC236}">
                <a16:creationId xmlns:a16="http://schemas.microsoft.com/office/drawing/2014/main" id="{D6B8F44F-395F-47B7-B247-3CE9F428C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9525"/>
            <a:ext cx="9906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uadroTexto 5">
            <a:extLst>
              <a:ext uri="{FF2B5EF4-FFF2-40B4-BE49-F238E27FC236}">
                <a16:creationId xmlns:a16="http://schemas.microsoft.com/office/drawing/2014/main" id="{00A1D60E-B670-46D7-93FE-3D6BAA87B6F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770203" y="5452600"/>
            <a:ext cx="8217515" cy="67710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3800" dirty="0">
                <a:solidFill>
                  <a:srgbClr val="9933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PROGRAMA DE ACTIVIDADES</a:t>
            </a:r>
          </a:p>
        </p:txBody>
      </p:sp>
      <p:sp>
        <p:nvSpPr>
          <p:cNvPr id="28" name="17 CuadroTexto">
            <a:extLst>
              <a:ext uri="{FF2B5EF4-FFF2-40B4-BE49-F238E27FC236}">
                <a16:creationId xmlns:a16="http://schemas.microsoft.com/office/drawing/2014/main" id="{5AACD719-704D-41ED-8765-AF5D006E7B6F}"/>
              </a:ext>
            </a:extLst>
          </p:cNvPr>
          <p:cNvSpPr txBox="1"/>
          <p:nvPr/>
        </p:nvSpPr>
        <p:spPr>
          <a:xfrm>
            <a:off x="736600" y="8056563"/>
            <a:ext cx="6053138" cy="7540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>
            <a:defPPr>
              <a:defRPr lang="es-ES"/>
            </a:defPPr>
            <a:lvl1pPr>
              <a:defRPr sz="1200" b="1" i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pPr algn="ctr" eaLnBrk="1" hangingPunct="1">
              <a:defRPr/>
            </a:pPr>
            <a:r>
              <a:rPr lang="es-ES" sz="1100" i="0" u="none" dirty="0">
                <a:effectLst/>
              </a:rPr>
              <a:t>Más información en el Centro del Urogallo en Caboalles de Arriba. </a:t>
            </a:r>
          </a:p>
          <a:p>
            <a:pPr algn="ctr" eaLnBrk="1" hangingPunct="1">
              <a:defRPr/>
            </a:pPr>
            <a:r>
              <a:rPr lang="es-ES" sz="1100" i="0" u="none" dirty="0">
                <a:effectLst/>
                <a:hlinkClick r:id="rId5"/>
              </a:rPr>
              <a:t>centrodelurogallo@patrimonionatural.org</a:t>
            </a:r>
            <a:endParaRPr lang="es-ES" sz="1100" i="0" u="none" dirty="0">
              <a:effectLst/>
            </a:endParaRPr>
          </a:p>
          <a:p>
            <a:pPr algn="ctr" eaLnBrk="1" hangingPunct="1">
              <a:defRPr/>
            </a:pPr>
            <a:r>
              <a:rPr lang="es-ES" sz="1100" i="0" u="none">
                <a:effectLst/>
              </a:rPr>
              <a:t>987490107/647653611</a:t>
            </a:r>
            <a:endParaRPr lang="es-ES" sz="1100" i="0" u="none" dirty="0">
              <a:effectLst/>
            </a:endParaRPr>
          </a:p>
          <a:p>
            <a:pPr algn="ctr" eaLnBrk="1" hangingPunct="1">
              <a:defRPr/>
            </a:pPr>
            <a:endParaRPr lang="es-ES" sz="1000" i="0" u="none" dirty="0">
              <a:effectLst/>
            </a:endParaRPr>
          </a:p>
        </p:txBody>
      </p:sp>
      <p:pic>
        <p:nvPicPr>
          <p:cNvPr id="37" name="Imagen 2">
            <a:extLst>
              <a:ext uri="{FF2B5EF4-FFF2-40B4-BE49-F238E27FC236}">
                <a16:creationId xmlns:a16="http://schemas.microsoft.com/office/drawing/2014/main" id="{BF01244A-F309-41BC-A77C-63C7820A7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8526463"/>
            <a:ext cx="6413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n 5">
            <a:extLst>
              <a:ext uri="{FF2B5EF4-FFF2-40B4-BE49-F238E27FC236}">
                <a16:creationId xmlns:a16="http://schemas.microsoft.com/office/drawing/2014/main" id="{C5EEDCEF-C057-471D-9F25-A2AE1814F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8513763"/>
            <a:ext cx="69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7109753B-BC58-455E-8CAD-F3886E68D7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" y="839788"/>
            <a:ext cx="645606" cy="91676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DA963D6-B8B4-4479-AB25-D211E505D20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0" y="0"/>
            <a:ext cx="432907" cy="83978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C5E96D8-BB57-4DE8-831B-C4B9FACFF334}"/>
              </a:ext>
            </a:extLst>
          </p:cNvPr>
          <p:cNvSpPr txBox="1"/>
          <p:nvPr/>
        </p:nvSpPr>
        <p:spPr>
          <a:xfrm>
            <a:off x="1856189" y="6446359"/>
            <a:ext cx="4741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C00000"/>
                </a:solidFill>
              </a:rPr>
              <a:t>Lugar: </a:t>
            </a:r>
            <a:r>
              <a:rPr lang="es-ES" sz="2000" b="1" dirty="0"/>
              <a:t>Caboalles de Arriba</a:t>
            </a:r>
          </a:p>
          <a:p>
            <a:r>
              <a:rPr lang="es-ES" sz="2000" b="1" dirty="0">
                <a:solidFill>
                  <a:srgbClr val="C00000"/>
                </a:solidFill>
              </a:rPr>
              <a:t>Fecha: </a:t>
            </a:r>
            <a:r>
              <a:rPr lang="es-ES" sz="2000" b="1"/>
              <a:t>Sábado 18 </a:t>
            </a:r>
            <a:r>
              <a:rPr lang="es-ES" sz="2000" b="1" dirty="0"/>
              <a:t>de Febrero 2023</a:t>
            </a:r>
          </a:p>
          <a:p>
            <a:r>
              <a:rPr lang="es-ES" sz="2000" b="1" dirty="0">
                <a:solidFill>
                  <a:srgbClr val="C00000"/>
                </a:solidFill>
              </a:rPr>
              <a:t>Precio: </a:t>
            </a:r>
            <a:r>
              <a:rPr lang="es-ES" sz="2000" b="1" dirty="0"/>
              <a:t>Actividad gratuita</a:t>
            </a:r>
          </a:p>
          <a:p>
            <a:r>
              <a:rPr lang="es-ES" sz="2000" b="1" dirty="0">
                <a:solidFill>
                  <a:srgbClr val="C00000"/>
                </a:solidFill>
              </a:rPr>
              <a:t>Hora: </a:t>
            </a:r>
            <a:r>
              <a:rPr lang="es-ES" sz="2000" b="1" dirty="0"/>
              <a:t>de 12:00 a 14:00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85" y="4670488"/>
            <a:ext cx="5669767" cy="154270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8646">
            <a:off x="3190681" y="2745989"/>
            <a:ext cx="1048923" cy="17045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60919" y="1756549"/>
            <a:ext cx="6097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/>
              <a:t>¿</a:t>
            </a:r>
            <a:r>
              <a:rPr lang="es-ES" sz="3200" dirty="0"/>
              <a:t>DÓNDE VA NUESTRA BASURA</a:t>
            </a:r>
            <a:r>
              <a:rPr lang="es-ES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85347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790</TotalTime>
  <Words>52</Words>
  <Application>Microsoft Office PowerPoint</Application>
  <PresentationFormat>A4 (210 x 297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Eduardo Álvarez</dc:creator>
  <cp:lastModifiedBy>Eduardo Álvarez</cp:lastModifiedBy>
  <cp:revision>46</cp:revision>
  <dcterms:created xsi:type="dcterms:W3CDTF">2021-04-10T08:07:04Z</dcterms:created>
  <dcterms:modified xsi:type="dcterms:W3CDTF">2023-02-11T14:51:02Z</dcterms:modified>
</cp:coreProperties>
</file>