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73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2947"/>
    <a:srgbClr val="881250"/>
    <a:srgbClr val="58B24A"/>
    <a:srgbClr val="F8C71C"/>
    <a:srgbClr val="9D9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1434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72897-B3CC-467A-A530-649DF57E1A2D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F18AD-DECE-4C4E-96AC-BAFA3C58D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2564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A1E1-D8DF-4F1D-903A-5CF7A1965CC5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716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A1E1-D8DF-4F1D-903A-5CF7A1965CC5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153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A1E1-D8DF-4F1D-903A-5CF7A1965CC5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08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A1E1-D8DF-4F1D-903A-5CF7A1965CC5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801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A1E1-D8DF-4F1D-903A-5CF7A1965CC5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669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A1E1-D8DF-4F1D-903A-5CF7A1965CC5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059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A1E1-D8DF-4F1D-903A-5CF7A1965CC5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6572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A1E1-D8DF-4F1D-903A-5CF7A1965CC5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86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A1E1-D8DF-4F1D-903A-5CF7A1965CC5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520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A1E1-D8DF-4F1D-903A-5CF7A1965CC5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716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A1E1-D8DF-4F1D-903A-5CF7A1965CC5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41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EA1E1-D8DF-4F1D-903A-5CF7A1965CC5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94A35-4136-4C06-883B-201EBDE3E3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393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ADC0649A-B368-89E8-8A59-C01A5105D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87" y="9061790"/>
            <a:ext cx="2596423" cy="70288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44C8B18-1972-5D10-8B52-BA377A0DC506}"/>
              </a:ext>
            </a:extLst>
          </p:cNvPr>
          <p:cNvSpPr txBox="1"/>
          <p:nvPr/>
        </p:nvSpPr>
        <p:spPr>
          <a:xfrm>
            <a:off x="-1" y="1422979"/>
            <a:ext cx="6857999" cy="565188"/>
          </a:xfrm>
          <a:prstGeom prst="rect">
            <a:avLst/>
          </a:prstGeom>
          <a:solidFill>
            <a:srgbClr val="682947"/>
          </a:solidFill>
          <a:ln>
            <a:solidFill>
              <a:srgbClr val="682947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CASA DEL PARQUE MAYO 2026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F8E1250-6366-80A1-11CC-8233A190A55B}"/>
              </a:ext>
            </a:extLst>
          </p:cNvPr>
          <p:cNvSpPr txBox="1"/>
          <p:nvPr/>
        </p:nvSpPr>
        <p:spPr>
          <a:xfrm>
            <a:off x="1542197" y="96451"/>
            <a:ext cx="50812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rgbClr val="682947"/>
                </a:solidFill>
                <a:latin typeface="Candara" panose="020E0502030303020204" pitchFamily="34" charset="0"/>
              </a:rPr>
              <a:t>Casa del Parque “Cañón del Río Lobos”</a:t>
            </a:r>
          </a:p>
          <a:p>
            <a:pPr algn="r"/>
            <a:r>
              <a:rPr lang="es-ES" sz="1400" dirty="0">
                <a:latin typeface="Candara" panose="020E0502030303020204" pitchFamily="34" charset="0"/>
              </a:rPr>
              <a:t>Carretera SO-920 del Burgo a San Leonardo km 16</a:t>
            </a:r>
          </a:p>
          <a:p>
            <a:pPr algn="r"/>
            <a:r>
              <a:rPr lang="es-ES" sz="1400" dirty="0">
                <a:latin typeface="Candara" panose="020E0502030303020204" pitchFamily="34" charset="0"/>
              </a:rPr>
              <a:t>Ucero (Soria)</a:t>
            </a:r>
          </a:p>
          <a:p>
            <a:pPr algn="r"/>
            <a:r>
              <a:rPr lang="es-ES" sz="1400" dirty="0">
                <a:latin typeface="Candara" panose="020E0502030303020204" pitchFamily="34" charset="0"/>
              </a:rPr>
              <a:t>Teléfono: 975 36 35 64</a:t>
            </a:r>
          </a:p>
          <a:p>
            <a:pPr algn="r"/>
            <a:r>
              <a:rPr lang="es-ES" sz="1400" dirty="0">
                <a:latin typeface="Candara" panose="020E0502030303020204" pitchFamily="34" charset="0"/>
              </a:rPr>
              <a:t>cp.riolobos.ucero@patrimonionatural.org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89A260D4-E313-1351-93CE-6AF9A17067B5}"/>
              </a:ext>
            </a:extLst>
          </p:cNvPr>
          <p:cNvGrpSpPr/>
          <p:nvPr/>
        </p:nvGrpSpPr>
        <p:grpSpPr>
          <a:xfrm>
            <a:off x="-1120327" y="8569916"/>
            <a:ext cx="8265710" cy="1569681"/>
            <a:chOff x="180035" y="7122773"/>
            <a:chExt cx="6858000" cy="533013"/>
          </a:xfrm>
        </p:grpSpPr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52FD13D1-032E-F060-1E3B-5039DFF6A25B}"/>
                </a:ext>
              </a:extLst>
            </p:cNvPr>
            <p:cNvSpPr txBox="1"/>
            <p:nvPr/>
          </p:nvSpPr>
          <p:spPr>
            <a:xfrm>
              <a:off x="180035" y="7178732"/>
              <a:ext cx="68580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ES" sz="1300" b="1" dirty="0">
                <a:latin typeface="Candara" panose="020E0502030303020204" pitchFamily="34" charset="0"/>
              </a:endParaRPr>
            </a:p>
            <a:p>
              <a:pPr algn="ctr"/>
              <a:r>
                <a:rPr lang="es-ES" sz="1200" dirty="0">
                  <a:latin typeface="Candara" panose="020E0502030303020204" pitchFamily="34" charset="0"/>
                </a:rPr>
                <a:t>			</a:t>
              </a: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2B13076B-8B3F-FC30-EB86-F33996352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001" y="7122773"/>
              <a:ext cx="43486" cy="55959"/>
            </a:xfrm>
            <a:custGeom>
              <a:avLst/>
              <a:gdLst>
                <a:gd name="T0" fmla="+- 0 1007 1007"/>
                <a:gd name="T1" fmla="*/ T0 w 741"/>
                <a:gd name="T2" fmla="+- 0 1368 414"/>
                <a:gd name="T3" fmla="*/ 1368 h 954"/>
                <a:gd name="T4" fmla="+- 0 1007 1007"/>
                <a:gd name="T5" fmla="*/ T4 w 741"/>
                <a:gd name="T6" fmla="+- 0 414 414"/>
                <a:gd name="T7" fmla="*/ 414 h 954"/>
                <a:gd name="T8" fmla="+- 0 1748 1007"/>
                <a:gd name="T9" fmla="*/ T8 w 741"/>
                <a:gd name="T10" fmla="+- 0 891 414"/>
                <a:gd name="T11" fmla="*/ 891 h 954"/>
                <a:gd name="T12" fmla="+- 0 1007 1007"/>
                <a:gd name="T13" fmla="*/ T12 w 741"/>
                <a:gd name="T14" fmla="+- 0 1368 414"/>
                <a:gd name="T15" fmla="*/ 1368 h 95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741" h="954">
                  <a:moveTo>
                    <a:pt x="0" y="954"/>
                  </a:moveTo>
                  <a:lnTo>
                    <a:pt x="0" y="0"/>
                  </a:lnTo>
                  <a:lnTo>
                    <a:pt x="741" y="477"/>
                  </a:lnTo>
                  <a:lnTo>
                    <a:pt x="0" y="9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pic>
        <p:nvPicPr>
          <p:cNvPr id="2" name="Imagen 2">
            <a:extLst>
              <a:ext uri="{FF2B5EF4-FFF2-40B4-BE49-F238E27FC236}">
                <a16:creationId xmlns:a16="http://schemas.microsoft.com/office/drawing/2014/main" id="{0C42AAD6-0A22-5C00-C974-30ADE24B0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48" y="55786"/>
            <a:ext cx="863717" cy="124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14721A0D-2043-5117-05FA-857F04CD1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50308" y="1897054"/>
            <a:ext cx="4585009" cy="565188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>
                <a:solidFill>
                  <a:srgbClr val="682947"/>
                </a:solidFill>
                <a:latin typeface="Candara" panose="020E0502030303020204" pitchFamily="34" charset="0"/>
              </a:rPr>
              <a:t>Taller Aves del Cañón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457EED7-1937-4569-8B5A-FCD4FE536226}"/>
              </a:ext>
            </a:extLst>
          </p:cNvPr>
          <p:cNvSpPr txBox="1"/>
          <p:nvPr/>
        </p:nvSpPr>
        <p:spPr>
          <a:xfrm>
            <a:off x="260513" y="2293813"/>
            <a:ext cx="31002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Fecha: Domingo 10 </a:t>
            </a:r>
          </a:p>
          <a:p>
            <a:r>
              <a:rPr lang="es-ES" dirty="0"/>
              <a:t>Horario: de 12:15h a 14:15h.</a:t>
            </a:r>
          </a:p>
          <a:p>
            <a:r>
              <a:rPr lang="es-ES" dirty="0"/>
              <a:t>Lugar: Junto a la Ermita de San Bartolomé</a:t>
            </a:r>
          </a:p>
          <a:p>
            <a:r>
              <a:rPr lang="es-ES" dirty="0"/>
              <a:t>ACTIVIDAD GRATUITA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604133E-037D-F49A-3F6D-C0F8909795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634" t="32613" r="29709" b="17171"/>
          <a:stretch>
            <a:fillRect/>
          </a:stretch>
        </p:blipFill>
        <p:spPr>
          <a:xfrm>
            <a:off x="3663580" y="2113414"/>
            <a:ext cx="2866030" cy="1452575"/>
          </a:xfrm>
          <a:prstGeom prst="rect">
            <a:avLst/>
          </a:prstGeom>
        </p:spPr>
      </p:pic>
      <p:sp>
        <p:nvSpPr>
          <p:cNvPr id="13" name="Título 7">
            <a:extLst>
              <a:ext uri="{FF2B5EF4-FFF2-40B4-BE49-F238E27FC236}">
                <a16:creationId xmlns:a16="http://schemas.microsoft.com/office/drawing/2014/main" id="{D3C94F5A-38BE-36E1-34B0-B040C9327BF4}"/>
              </a:ext>
            </a:extLst>
          </p:cNvPr>
          <p:cNvSpPr txBox="1">
            <a:spLocks/>
          </p:cNvSpPr>
          <p:nvPr/>
        </p:nvSpPr>
        <p:spPr>
          <a:xfrm>
            <a:off x="2720702" y="3794224"/>
            <a:ext cx="4585009" cy="565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 dirty="0">
                <a:solidFill>
                  <a:srgbClr val="682947"/>
                </a:solidFill>
                <a:latin typeface="Candara" panose="020E0502030303020204" pitchFamily="34" charset="0"/>
              </a:rPr>
              <a:t>VOLUNTARIADOS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AA69D69-60C1-1D09-D1BB-52732D7B15AC}"/>
              </a:ext>
            </a:extLst>
          </p:cNvPr>
          <p:cNvSpPr txBox="1"/>
          <p:nvPr/>
        </p:nvSpPr>
        <p:spPr>
          <a:xfrm>
            <a:off x="2212612" y="4254812"/>
            <a:ext cx="44108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>
                <a:solidFill>
                  <a:srgbClr val="682947"/>
                </a:solidFill>
              </a:rPr>
              <a:t>COLOCACIÓN DE CASAS NIDO, SEGUIMIENTO Y LIMPIEZA </a:t>
            </a:r>
            <a:r>
              <a:rPr lang="es-ES" sz="1600" dirty="0"/>
              <a:t>DOMIGO 17 </a:t>
            </a:r>
          </a:p>
          <a:p>
            <a:pPr algn="r"/>
            <a:r>
              <a:rPr lang="es-ES" sz="1600" dirty="0">
                <a:solidFill>
                  <a:srgbClr val="682947"/>
                </a:solidFill>
              </a:rPr>
              <a:t>PLANTACIÓN HORTÍCOLA EN LA CASA DEL PARQUE  </a:t>
            </a:r>
            <a:r>
              <a:rPr lang="es-ES" sz="1600" dirty="0"/>
              <a:t>DOMINGO 24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FDAF078-F396-6848-085A-DFA10E500A9B}"/>
              </a:ext>
            </a:extLst>
          </p:cNvPr>
          <p:cNvSpPr txBox="1"/>
          <p:nvPr/>
        </p:nvSpPr>
        <p:spPr>
          <a:xfrm>
            <a:off x="130630" y="8376362"/>
            <a:ext cx="1802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Inscripción previa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5861CCD4-F1AE-9FC4-198B-C5B88B4FCF78}"/>
              </a:ext>
            </a:extLst>
          </p:cNvPr>
          <p:cNvCxnSpPr>
            <a:cxnSpLocks/>
          </p:cNvCxnSpPr>
          <p:nvPr/>
        </p:nvCxnSpPr>
        <p:spPr>
          <a:xfrm flipH="1">
            <a:off x="0" y="3794224"/>
            <a:ext cx="6857998" cy="0"/>
          </a:xfrm>
          <a:prstGeom prst="line">
            <a:avLst/>
          </a:prstGeom>
          <a:ln>
            <a:solidFill>
              <a:srgbClr val="8812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71B1A85-037C-87CD-8A97-34574D1AB836}"/>
              </a:ext>
            </a:extLst>
          </p:cNvPr>
          <p:cNvCxnSpPr/>
          <p:nvPr/>
        </p:nvCxnSpPr>
        <p:spPr>
          <a:xfrm flipH="1">
            <a:off x="-1" y="5332030"/>
            <a:ext cx="6857999" cy="0"/>
          </a:xfrm>
          <a:prstGeom prst="line">
            <a:avLst/>
          </a:prstGeom>
          <a:ln>
            <a:solidFill>
              <a:srgbClr val="682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8C85523F-0E23-F549-C208-44300E7450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29" y="5412975"/>
            <a:ext cx="1260585" cy="150379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7CA3A5E5-004E-DA08-1DCB-FAF68A9CDA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985176"/>
            <a:ext cx="6858000" cy="6091"/>
          </a:xfrm>
          <a:prstGeom prst="rect">
            <a:avLst/>
          </a:prstGeom>
        </p:spPr>
      </p:pic>
      <p:sp>
        <p:nvSpPr>
          <p:cNvPr id="26" name="Título 7">
            <a:extLst>
              <a:ext uri="{FF2B5EF4-FFF2-40B4-BE49-F238E27FC236}">
                <a16:creationId xmlns:a16="http://schemas.microsoft.com/office/drawing/2014/main" id="{77A06C20-8696-9704-83F0-A2E79A84D266}"/>
              </a:ext>
            </a:extLst>
          </p:cNvPr>
          <p:cNvSpPr txBox="1">
            <a:spLocks/>
          </p:cNvSpPr>
          <p:nvPr/>
        </p:nvSpPr>
        <p:spPr>
          <a:xfrm>
            <a:off x="1530390" y="5251756"/>
            <a:ext cx="4585009" cy="565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 dirty="0">
                <a:solidFill>
                  <a:srgbClr val="682947"/>
                </a:solidFill>
                <a:latin typeface="Candara" panose="020E0502030303020204" pitchFamily="34" charset="0"/>
              </a:rPr>
              <a:t>Exposición setas liofilizadas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7403147-47DB-84BF-EFF4-C6756EFA1DE1}"/>
              </a:ext>
            </a:extLst>
          </p:cNvPr>
          <p:cNvSpPr txBox="1"/>
          <p:nvPr/>
        </p:nvSpPr>
        <p:spPr>
          <a:xfrm>
            <a:off x="1890397" y="5759420"/>
            <a:ext cx="4639213" cy="1221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682947"/>
                </a:solidFill>
              </a:rPr>
              <a:t>LUNES y MARTES CERRADO</a:t>
            </a:r>
          </a:p>
          <a:p>
            <a:r>
              <a:rPr lang="es-ES" dirty="0">
                <a:solidFill>
                  <a:srgbClr val="682947"/>
                </a:solidFill>
              </a:rPr>
              <a:t>MIERCOLES Y JUEVES: 10:00 – 14:00</a:t>
            </a:r>
          </a:p>
          <a:p>
            <a:r>
              <a:rPr lang="es-ES" dirty="0">
                <a:solidFill>
                  <a:srgbClr val="682947"/>
                </a:solidFill>
              </a:rPr>
              <a:t>VIERNES Y DOMINGO: 10:00 – 17:00</a:t>
            </a:r>
          </a:p>
          <a:p>
            <a:r>
              <a:rPr lang="es-ES" dirty="0">
                <a:solidFill>
                  <a:srgbClr val="682947"/>
                </a:solidFill>
              </a:rPr>
              <a:t>SABADO: 10:00 – 19:00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3F29A921-7656-1B14-FF40-8F7CB7169A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8818" y="8824509"/>
            <a:ext cx="373561" cy="318417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7B9DD23D-A26D-8FF5-7016-97603EFD0FFE}"/>
              </a:ext>
            </a:extLst>
          </p:cNvPr>
          <p:cNvSpPr txBox="1"/>
          <p:nvPr/>
        </p:nvSpPr>
        <p:spPr>
          <a:xfrm>
            <a:off x="2081023" y="8824509"/>
            <a:ext cx="3206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@</a:t>
            </a:r>
            <a:r>
              <a:rPr lang="es-ES" sz="1400" b="1" dirty="0"/>
              <a:t>casadelparque-canondelríolobos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E0154E81-2D2E-76BF-D313-31AF8EC476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0598" y="7093195"/>
            <a:ext cx="2032891" cy="1524668"/>
          </a:xfrm>
          <a:prstGeom prst="rect">
            <a:avLst/>
          </a:prstGeom>
        </p:spPr>
      </p:pic>
      <p:sp>
        <p:nvSpPr>
          <p:cNvPr id="39" name="Título 7">
            <a:extLst>
              <a:ext uri="{FF2B5EF4-FFF2-40B4-BE49-F238E27FC236}">
                <a16:creationId xmlns:a16="http://schemas.microsoft.com/office/drawing/2014/main" id="{C3566400-CB1A-5AF4-28EE-5929F671E35F}"/>
              </a:ext>
            </a:extLst>
          </p:cNvPr>
          <p:cNvSpPr txBox="1">
            <a:spLocks/>
          </p:cNvSpPr>
          <p:nvPr/>
        </p:nvSpPr>
        <p:spPr>
          <a:xfrm>
            <a:off x="-183708" y="6892686"/>
            <a:ext cx="4585009" cy="565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 dirty="0">
                <a:solidFill>
                  <a:srgbClr val="682947"/>
                </a:solidFill>
                <a:latin typeface="Candara" panose="020E0502030303020204" pitchFamily="34" charset="0"/>
              </a:rPr>
              <a:t>Senda interpretativa 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2603F160-444E-28B7-EE42-8642BF781954}"/>
              </a:ext>
            </a:extLst>
          </p:cNvPr>
          <p:cNvSpPr txBox="1"/>
          <p:nvPr/>
        </p:nvSpPr>
        <p:spPr>
          <a:xfrm>
            <a:off x="203708" y="7305765"/>
            <a:ext cx="3100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Fecha: Viernes 22</a:t>
            </a:r>
          </a:p>
          <a:p>
            <a:r>
              <a:rPr lang="es-ES" dirty="0"/>
              <a:t>Horario: de 17:00h a 19:00h.</a:t>
            </a:r>
          </a:p>
          <a:p>
            <a:r>
              <a:rPr lang="es-ES" dirty="0"/>
              <a:t>Lugar: Parking </a:t>
            </a:r>
            <a:r>
              <a:rPr lang="es-ES" dirty="0" err="1"/>
              <a:t>Valdecea</a:t>
            </a:r>
            <a:r>
              <a:rPr lang="es-ES" dirty="0"/>
              <a:t> ACTIVIDAD GRATUITA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1B0401D1-ACBB-BA37-6692-9E76D164F24E}"/>
              </a:ext>
            </a:extLst>
          </p:cNvPr>
          <p:cNvSpPr txBox="1"/>
          <p:nvPr/>
        </p:nvSpPr>
        <p:spPr>
          <a:xfrm>
            <a:off x="971111" y="9515678"/>
            <a:ext cx="1565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DCBB3854-CFDB-50C7-A2CC-4CBC6840FE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594" y="9144937"/>
            <a:ext cx="237765" cy="237765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B37105A0-6D2D-E6AC-D584-44A074C1FC64}"/>
              </a:ext>
            </a:extLst>
          </p:cNvPr>
          <p:cNvSpPr txBox="1"/>
          <p:nvPr/>
        </p:nvSpPr>
        <p:spPr>
          <a:xfrm>
            <a:off x="1753831" y="8400254"/>
            <a:ext cx="2487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Por teléfono, e-mail o </a:t>
            </a:r>
            <a:r>
              <a:rPr lang="es-ES" sz="1400" dirty="0" err="1"/>
              <a:t>ig</a:t>
            </a:r>
            <a:endParaRPr lang="es-ES" sz="1400" dirty="0"/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C1E2F37C-5F21-DD83-8F43-C4B7CA898D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8776562"/>
            <a:ext cx="6858000" cy="6096"/>
          </a:xfrm>
          <a:prstGeom prst="rect">
            <a:avLst/>
          </a:prstGeom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id="{6828D1EC-9984-DDCB-2A04-0414BBA620BF}"/>
              </a:ext>
            </a:extLst>
          </p:cNvPr>
          <p:cNvSpPr txBox="1"/>
          <p:nvPr/>
        </p:nvSpPr>
        <p:spPr>
          <a:xfrm>
            <a:off x="361559" y="9121831"/>
            <a:ext cx="2898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>
                <a:latin typeface="Constantia" panose="02030602050306030303" pitchFamily="18" charset="0"/>
              </a:rPr>
              <a:t>patrimonionatural</a:t>
            </a:r>
            <a:endParaRPr lang="es-ES" sz="1200" dirty="0">
              <a:latin typeface="Constantia" panose="02030602050306030303" pitchFamily="18" charset="0"/>
            </a:endParaRPr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id="{3C58655F-AA42-19D1-A8F2-35256E313B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80245" y="9223909"/>
            <a:ext cx="115834" cy="109738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2A90E0DA-E904-29AE-245F-32C3002DA5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215" y="4898072"/>
            <a:ext cx="115570" cy="109855"/>
          </a:xfrm>
          <a:prstGeom prst="rect">
            <a:avLst/>
          </a:prstGeom>
          <a:noFill/>
        </p:spPr>
      </p:pic>
      <p:sp>
        <p:nvSpPr>
          <p:cNvPr id="54" name="CuadroTexto 53">
            <a:extLst>
              <a:ext uri="{FF2B5EF4-FFF2-40B4-BE49-F238E27FC236}">
                <a16:creationId xmlns:a16="http://schemas.microsoft.com/office/drawing/2014/main" id="{CD8AC237-B7B2-7E19-6EAE-8B6883E483DA}"/>
              </a:ext>
            </a:extLst>
          </p:cNvPr>
          <p:cNvSpPr txBox="1"/>
          <p:nvPr/>
        </p:nvSpPr>
        <p:spPr>
          <a:xfrm>
            <a:off x="1928006" y="9120628"/>
            <a:ext cx="1793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Constantia" panose="02030602050306030303" pitchFamily="18" charset="0"/>
              </a:rPr>
              <a:t>@patrimonionat</a:t>
            </a:r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11082D58-FE1B-7783-4508-0C2BB797DA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5870" y="9469376"/>
            <a:ext cx="79255" cy="146317"/>
          </a:xfrm>
          <a:prstGeom prst="rect">
            <a:avLst/>
          </a:prstGeom>
        </p:spPr>
      </p:pic>
      <p:sp>
        <p:nvSpPr>
          <p:cNvPr id="57" name="CuadroTexto 56">
            <a:extLst>
              <a:ext uri="{FF2B5EF4-FFF2-40B4-BE49-F238E27FC236}">
                <a16:creationId xmlns:a16="http://schemas.microsoft.com/office/drawing/2014/main" id="{91F7DB3E-5E10-2A75-E342-0D813AFA6BC9}"/>
              </a:ext>
            </a:extLst>
          </p:cNvPr>
          <p:cNvSpPr txBox="1"/>
          <p:nvPr/>
        </p:nvSpPr>
        <p:spPr>
          <a:xfrm>
            <a:off x="935125" y="9331559"/>
            <a:ext cx="225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latin typeface="Constantia" panose="02030602050306030303" pitchFamily="18" charset="0"/>
              </a:rPr>
              <a:t>patrimonionaturalcy</a:t>
            </a:r>
            <a:r>
              <a:rPr lang="es-ES" dirty="0" err="1"/>
              <a:t>l</a:t>
            </a:r>
            <a:endParaRPr lang="es-ES" dirty="0"/>
          </a:p>
        </p:txBody>
      </p:sp>
      <p:pic>
        <p:nvPicPr>
          <p:cNvPr id="61" name="Imagen 60">
            <a:extLst>
              <a:ext uri="{FF2B5EF4-FFF2-40B4-BE49-F238E27FC236}">
                <a16:creationId xmlns:a16="http://schemas.microsoft.com/office/drawing/2014/main" id="{E533A2A3-DAFF-14AE-A9C3-658DB03B48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94" y="3940706"/>
            <a:ext cx="1318065" cy="127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418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5746</TotalTime>
  <Words>150</Words>
  <Application>Microsoft Office PowerPoint</Application>
  <PresentationFormat>A4 (210 x 297 mm)</PresentationFormat>
  <Paragraphs>31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Candara</vt:lpstr>
      <vt:lpstr>Constantia</vt:lpstr>
      <vt:lpstr>Tema de Office</vt:lpstr>
      <vt:lpstr>Taller Aves del Cañón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 Martín Velasco</dc:creator>
  <cp:lastModifiedBy>Casa del Parque "Cañón del Río Lobos"</cp:lastModifiedBy>
  <cp:revision>28</cp:revision>
  <cp:lastPrinted>2024-05-10T10:56:25Z</cp:lastPrinted>
  <dcterms:created xsi:type="dcterms:W3CDTF">2024-01-26T11:32:00Z</dcterms:created>
  <dcterms:modified xsi:type="dcterms:W3CDTF">2026-05-14T11:36:56Z</dcterms:modified>
</cp:coreProperties>
</file>