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6858000" cy="9906000" type="A4"/>
  <p:notesSz cx="7099300" cy="10234613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FF6600"/>
    <a:srgbClr val="660033"/>
    <a:srgbClr val="993300"/>
    <a:srgbClr val="4E45FD"/>
    <a:srgbClr val="CC0066"/>
    <a:srgbClr val="CC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1128" y="-146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159B232-DF76-4300-8CFE-2545CA135D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11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45" tIns="32625" rIns="65245" bIns="32625" numCol="1" anchor="t" anchorCtr="0" compatLnSpc="1">
            <a:prstTxWarp prst="textNoShape">
              <a:avLst/>
            </a:prstTxWarp>
          </a:bodyPr>
          <a:lstStyle>
            <a:lvl1pPr defTabSz="652865" eaLnBrk="1" hangingPunct="1">
              <a:defRPr sz="8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F315F91-6532-441F-B3F7-CEE306151C9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33838" y="0"/>
            <a:ext cx="3051175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45" tIns="32625" rIns="65245" bIns="32625" numCol="1" anchor="t" anchorCtr="0" compatLnSpc="1">
            <a:prstTxWarp prst="textNoShape">
              <a:avLst/>
            </a:prstTxWarp>
          </a:bodyPr>
          <a:lstStyle>
            <a:lvl1pPr algn="r" defTabSz="652865" eaLnBrk="1" hangingPunct="1">
              <a:defRPr sz="8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269A668-3845-40E1-BBB6-41DE44325F4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5025"/>
            <a:ext cx="30511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45" tIns="32625" rIns="65245" bIns="32625" numCol="1" anchor="b" anchorCtr="0" compatLnSpc="1">
            <a:prstTxWarp prst="textNoShape">
              <a:avLst/>
            </a:prstTxWarp>
          </a:bodyPr>
          <a:lstStyle>
            <a:lvl1pPr defTabSz="652865" eaLnBrk="1" hangingPunct="1">
              <a:defRPr sz="8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1C2D4E8-0DA7-40CB-AD35-827824A37D2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33838" y="9725025"/>
            <a:ext cx="30511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5245" tIns="32625" rIns="65245" bIns="32625" numCol="1" anchor="b" anchorCtr="0" compatLnSpc="1">
            <a:prstTxWarp prst="textNoShape">
              <a:avLst/>
            </a:prstTxWarp>
          </a:bodyPr>
          <a:lstStyle>
            <a:lvl1pPr algn="r" defTabSz="650875" eaLnBrk="1" hangingPunct="1">
              <a:defRPr sz="800" smtClean="0"/>
            </a:lvl1pPr>
          </a:lstStyle>
          <a:p>
            <a:pPr>
              <a:defRPr/>
            </a:pPr>
            <a:fld id="{67E41EB5-4309-47F5-9589-8E4ABAA885C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8300BD1-7AF4-4167-A081-2176EAFD3D4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2" tIns="45685" rIns="91372" bIns="45685" numCol="1" anchor="t" anchorCtr="0" compatLnSpc="1">
            <a:prstTxWarp prst="textNoShape">
              <a:avLst/>
            </a:prstTxWarp>
          </a:bodyPr>
          <a:lstStyle>
            <a:lvl1pPr defTabSz="91433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AEEDD73-E526-4216-BB5B-1F061F7D058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2" tIns="45685" rIns="91372" bIns="45685" numCol="1" anchor="t" anchorCtr="0" compatLnSpc="1">
            <a:prstTxWarp prst="textNoShape">
              <a:avLst/>
            </a:prstTxWarp>
          </a:bodyPr>
          <a:lstStyle>
            <a:lvl1pPr algn="r" defTabSz="91433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81C800D7-0CB4-41C2-BDC2-74B83FCAD4E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20913" y="766763"/>
            <a:ext cx="2660650" cy="384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4D02DC3-911D-47C0-BC61-4F1A0F164BC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2" tIns="45685" rIns="91372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noProof="0"/>
              <a:t>Haga clic para modificar el estilo de texto del patrón</a:t>
            </a:r>
          </a:p>
          <a:p>
            <a:pPr lvl="1"/>
            <a:r>
              <a:rPr lang="es-ES_tradnl" altLang="es-ES" noProof="0"/>
              <a:t>Segundo nivel</a:t>
            </a:r>
          </a:p>
          <a:p>
            <a:pPr lvl="2"/>
            <a:r>
              <a:rPr lang="es-ES_tradnl" altLang="es-ES" noProof="0"/>
              <a:t>Tercer nivel</a:t>
            </a:r>
          </a:p>
          <a:p>
            <a:pPr lvl="3"/>
            <a:r>
              <a:rPr lang="es-ES_tradnl" altLang="es-ES" noProof="0"/>
              <a:t>Cuarto nivel</a:t>
            </a:r>
          </a:p>
          <a:p>
            <a:pPr lvl="4"/>
            <a:r>
              <a:rPr lang="es-ES_tradnl" altLang="es-ES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2D83081-0831-4F9D-B99C-28D84B21A9C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2" tIns="45685" rIns="91372" bIns="45685" numCol="1" anchor="b" anchorCtr="0" compatLnSpc="1">
            <a:prstTxWarp prst="textNoShape">
              <a:avLst/>
            </a:prstTxWarp>
          </a:bodyPr>
          <a:lstStyle>
            <a:lvl1pPr defTabSz="914335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CF3CAB5-780E-4346-8A78-B0F863A3CF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2" tIns="45685" rIns="91372" bIns="4568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61B8356-6710-4327-BD72-1FD921612BBB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B47B8FCE-6E19-4115-BE96-206E0C2892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032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032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032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03288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B6D443F-9246-45D6-8321-2A8024C0EAF9}" type="slidenum">
              <a:rPr lang="es-ES_tradnl" altLang="es-ES"/>
              <a:pPr/>
              <a:t>1</a:t>
            </a:fld>
            <a:endParaRPr lang="es-ES_tradnl" altLang="es-ES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887E3524-F7CC-4C0C-A68D-5C8F0747DA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B466F9B9-F940-46F3-BD27-822311287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E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3076575"/>
            <a:ext cx="5829300" cy="21240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20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D7A1C8-78AC-4ED4-B982-6814EC10B4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71CF66-13AF-48BC-A7C3-507AB7DCB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8BA63C-8D63-4BF5-820F-201A1AB14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1723D-812E-4ECF-931E-13DA583CBC8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65256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6C6A1-5EA4-463C-AB44-ABD8FE4092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3D8BBE-B7B2-4F2E-BE56-99492F5D3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CDD436-6EA1-4919-9375-14CD390AF8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1CC7-83FC-4837-84E0-C1D983E918F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2310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396875"/>
            <a:ext cx="1543050" cy="84518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396875"/>
            <a:ext cx="4476750" cy="84518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49A166-E576-46C8-936C-2F15ADF9B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C621C-E11A-48B7-9B21-81B2D7753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E9504C-E360-4447-BAC8-76782309CB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FDF67-E9CB-4A53-8CEE-566207C7E5F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06442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DC22D9-E585-4DFD-AA63-34ECA7ABD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1593FA-CD9D-4E59-8C1B-A0155630B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F4D789-E2E4-481E-A4BC-CF0B258005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C3359-F45A-4152-ABDF-F2DABE71E37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915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338" y="6365875"/>
            <a:ext cx="5829300" cy="19669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338" y="4198938"/>
            <a:ext cx="5829300" cy="21669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B351F7-FC5D-4730-AF45-AD9346DF2F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DD52AE-4327-4931-89E0-EA61D5CBE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71E22F-8A41-4383-920D-273C4F8F8F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E517D-0850-43AC-AB12-146EB038F85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1671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505200" y="2311400"/>
            <a:ext cx="3009900" cy="6537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717B8F-4D69-40FE-ADEE-ACA2BC83F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6F4308-62BE-4703-A18C-083E65B57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416E35-5DE1-4963-9743-CA26097F61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2D35D-EF33-4210-87AD-9EEDC0FCA64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0493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96875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217738"/>
            <a:ext cx="3030538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3141663"/>
            <a:ext cx="3030538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4563" y="2217738"/>
            <a:ext cx="3030537" cy="9239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4563" y="3141663"/>
            <a:ext cx="3030537" cy="57070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300B51D-DD65-4439-B0C4-C2A121598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4C09C32-319A-4C03-9AA5-9FC3FD6C24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26ED9B-BA8B-4565-950A-3B8A36E22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7DB4C-9DF1-40C2-8ED8-75EBB6BA2F7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950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8925A88-3FE9-4411-AC65-972F5F5703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377509B-0C3B-4F03-9012-A1EF8CD9F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E4E876-23B5-4415-B939-5B5AB5EEC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F4E4F-9EE6-4E6E-BBA2-35FD0E08B80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832492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4A56F7-B21F-413F-A7C0-28D39CBABF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0FD1B3-DAE4-44C8-B78F-1ADCB674CD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DDBDD-98E0-4D39-8FB1-C6738B22A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12DE0-9BC9-4DFD-B365-52D8A1F7FA5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5148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93700"/>
            <a:ext cx="2255838" cy="16795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8" y="393700"/>
            <a:ext cx="3833812" cy="8455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0" y="2073275"/>
            <a:ext cx="2255838" cy="67754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0C3018-C4A9-4B2A-8FB9-40AC0830A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24DE7-8CC8-411C-B1B4-5D4161DAD8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72AB0C-4550-4042-BABB-FF7FD87C6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5CE46-8727-4B8E-9E13-FB119A3BF95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00899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613" y="6934200"/>
            <a:ext cx="4114800" cy="819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613" y="885825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613" y="7753350"/>
            <a:ext cx="4114800" cy="11620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8F47F7-CE01-4829-8F12-418C5FE90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DEE03-3724-417E-BA4F-9A03DAFC5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7668B-B263-42A0-885C-44E745ED2D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975A4-F609-40C6-AE1E-546C4581C86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358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84E34B-35E6-4730-9141-BC851A0FC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396875"/>
            <a:ext cx="6172200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9B354A-C963-415D-8981-6E82FCBBA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311400"/>
            <a:ext cx="61722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42269A-2113-417B-9577-B728071913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9020175"/>
            <a:ext cx="160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CDBD1A-CC30-47CD-A4C9-58031BFE24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020175"/>
            <a:ext cx="2171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A16F6E5-FB78-4D2A-A129-BA846F8E373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9020175"/>
            <a:ext cx="1600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97809F01-EB13-48A1-8FC0-0A3A7C5B71D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301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301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301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301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301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p.lanava@patrimonionatural.org" TargetMode="External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5" Type="http://schemas.openxmlformats.org/officeDocument/2006/relationships/image" Target="../media/image12.jpg"/><Relationship Id="rId10" Type="http://schemas.openxmlformats.org/officeDocument/2006/relationships/image" Target="../media/image7.jpeg"/><Relationship Id="rId4" Type="http://schemas.openxmlformats.org/officeDocument/2006/relationships/image" Target="../media/image2.jpeg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Edificio en frente de una ventana&#10;&#10;Descripción generada automáticamente con confianza baja">
            <a:extLst>
              <a:ext uri="{FF2B5EF4-FFF2-40B4-BE49-F238E27FC236}">
                <a16:creationId xmlns:a16="http://schemas.microsoft.com/office/drawing/2014/main" id="{74519A68-EBD1-746E-5C5A-1352D2757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022" y="2487916"/>
            <a:ext cx="2182374" cy="3081854"/>
          </a:xfrm>
          <a:prstGeom prst="rect">
            <a:avLst/>
          </a:prstGeom>
        </p:spPr>
      </p:pic>
      <p:sp>
        <p:nvSpPr>
          <p:cNvPr id="4098" name="Rectangle 111">
            <a:extLst>
              <a:ext uri="{FF2B5EF4-FFF2-40B4-BE49-F238E27FC236}">
                <a16:creationId xmlns:a16="http://schemas.microsoft.com/office/drawing/2014/main" id="{8487E4A3-E91B-4981-977C-DBDE6B36C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4550"/>
            <a:ext cx="703263" cy="779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3" tIns="45712" rIns="91423" bIns="4571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_tradnl" altLang="es-ES" sz="1800"/>
          </a:p>
        </p:txBody>
      </p:sp>
      <p:sp>
        <p:nvSpPr>
          <p:cNvPr id="4099" name="Text Box 167">
            <a:extLst>
              <a:ext uri="{FF2B5EF4-FFF2-40B4-BE49-F238E27FC236}">
                <a16:creationId xmlns:a16="http://schemas.microsoft.com/office/drawing/2014/main" id="{BCD84AB1-C946-40BB-8A17-556BD1B2D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89393"/>
            <a:ext cx="6869113" cy="138497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>
                <a:solidFill>
                  <a:srgbClr val="99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CASA DEL ÁGUILA IMPERIAL DE PEDRAZA.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S" sz="2800" b="1" dirty="0">
                <a:solidFill>
                  <a:srgbClr val="99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ESPECIAL DÍAS DE LAS VELAS 2023</a:t>
            </a:r>
          </a:p>
        </p:txBody>
      </p:sp>
      <p:pic>
        <p:nvPicPr>
          <p:cNvPr id="4100" name="Imagen 3">
            <a:extLst>
              <a:ext uri="{FF2B5EF4-FFF2-40B4-BE49-F238E27FC236}">
                <a16:creationId xmlns:a16="http://schemas.microsoft.com/office/drawing/2014/main" id="{4DB799A3-0552-4CB8-BBF3-826504C8A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9031287"/>
            <a:ext cx="27066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4">
            <a:extLst>
              <a:ext uri="{FF2B5EF4-FFF2-40B4-BE49-F238E27FC236}">
                <a16:creationId xmlns:a16="http://schemas.microsoft.com/office/drawing/2014/main" id="{1EF06B50-8677-48FD-B345-28AE2D3B9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9525"/>
            <a:ext cx="9906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CuadroTexto 5">
            <a:extLst>
              <a:ext uri="{FF2B5EF4-FFF2-40B4-BE49-F238E27FC236}">
                <a16:creationId xmlns:a16="http://schemas.microsoft.com/office/drawing/2014/main" id="{E805D80E-AA04-48B4-B387-27DC6FB658B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358875" y="5834340"/>
            <a:ext cx="7352749" cy="676276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3800" dirty="0">
                <a:solidFill>
                  <a:srgbClr val="99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PROGRAMA DE ACTIVIDADES</a:t>
            </a:r>
          </a:p>
        </p:txBody>
      </p:sp>
      <p:sp>
        <p:nvSpPr>
          <p:cNvPr id="17" name="17 CuadroTexto">
            <a:extLst>
              <a:ext uri="{FF2B5EF4-FFF2-40B4-BE49-F238E27FC236}">
                <a16:creationId xmlns:a16="http://schemas.microsoft.com/office/drawing/2014/main" id="{1D5982F1-EFDB-4A5A-AB0C-236125F47A0D}"/>
              </a:ext>
            </a:extLst>
          </p:cNvPr>
          <p:cNvSpPr txBox="1"/>
          <p:nvPr/>
        </p:nvSpPr>
        <p:spPr>
          <a:xfrm>
            <a:off x="656667" y="8260015"/>
            <a:ext cx="6064946" cy="8156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ES" altLang="es-E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es-ES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Más información en Casa del Águila Imperial. </a:t>
            </a:r>
          </a:p>
          <a:p>
            <a:pPr algn="ctr" eaLnBrk="1" hangingPunct="1">
              <a:defRPr/>
            </a:pPr>
            <a:r>
              <a:rPr lang="es-ES" altLang="es-ES" sz="1200" b="1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cp.aguilaimperial@patrimonionatural.org</a:t>
            </a:r>
            <a:endParaRPr lang="es-ES" altLang="es-E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defRPr/>
            </a:pPr>
            <a:r>
              <a:rPr lang="es-ES" altLang="es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921508778</a:t>
            </a:r>
          </a:p>
        </p:txBody>
      </p:sp>
      <p:sp>
        <p:nvSpPr>
          <p:cNvPr id="4104" name="CuadroTexto 3">
            <a:extLst>
              <a:ext uri="{FF2B5EF4-FFF2-40B4-BE49-F238E27FC236}">
                <a16:creationId xmlns:a16="http://schemas.microsoft.com/office/drawing/2014/main" id="{FDEF5790-27FA-449B-8466-6FB6ED465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559" y="7606906"/>
            <a:ext cx="590554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zh-CN" sz="1100" b="1" i="1" u="sng" dirty="0">
              <a:ea typeface="SimSun" panose="02010600030101010101" pitchFamily="2" charset="-122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400" b="1" i="1" u="sng" dirty="0">
                <a:solidFill>
                  <a:srgbClr val="0070C0"/>
                </a:solidFill>
                <a:ea typeface="SimSun" panose="02010600030101010101" pitchFamily="2" charset="-122"/>
              </a:rPr>
              <a:t> CENTRO ABIERTO VIERNES y  SÁBADOS (de 10 a 19.00 horas)  DOMINGOS (de 10 a 15.00 horas).</a:t>
            </a:r>
          </a:p>
        </p:txBody>
      </p:sp>
      <p:pic>
        <p:nvPicPr>
          <p:cNvPr id="4105" name="Imagen 2">
            <a:extLst>
              <a:ext uri="{FF2B5EF4-FFF2-40B4-BE49-F238E27FC236}">
                <a16:creationId xmlns:a16="http://schemas.microsoft.com/office/drawing/2014/main" id="{9D258E39-6659-43DA-866E-1FD4794B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21" y="8762550"/>
            <a:ext cx="641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Imagen 5">
            <a:extLst>
              <a:ext uri="{FF2B5EF4-FFF2-40B4-BE49-F238E27FC236}">
                <a16:creationId xmlns:a16="http://schemas.microsoft.com/office/drawing/2014/main" id="{ABDF3654-73B0-4F4F-97C1-6CF720588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05" y="8755491"/>
            <a:ext cx="6969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Imagen 1" descr="Casa del Águila Imnperial 5 cm.jpg">
            <a:extLst>
              <a:ext uri="{FF2B5EF4-FFF2-40B4-BE49-F238E27FC236}">
                <a16:creationId xmlns:a16="http://schemas.microsoft.com/office/drawing/2014/main" id="{B2DA2528-68DC-41C2-9E65-87D43C41F0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57151"/>
            <a:ext cx="787830" cy="697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Imagen 22">
            <a:extLst>
              <a:ext uri="{FF2B5EF4-FFF2-40B4-BE49-F238E27FC236}">
                <a16:creationId xmlns:a16="http://schemas.microsoft.com/office/drawing/2014/main" id="{B3E77A69-4F90-4D0D-A134-95BDA8D997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2" y="1226727"/>
            <a:ext cx="620623" cy="151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Imagen 2" descr="imagenes_Parque_Natural_Sierra_Norte_de_Guadarrama_e6006119.jpg">
            <a:extLst>
              <a:ext uri="{FF2B5EF4-FFF2-40B4-BE49-F238E27FC236}">
                <a16:creationId xmlns:a16="http://schemas.microsoft.com/office/drawing/2014/main" id="{CD9EBF2D-FEE9-4559-95FF-9D1542D515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57150"/>
            <a:ext cx="926959" cy="74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0" name="CuadroTexto 3">
            <a:extLst>
              <a:ext uri="{FF2B5EF4-FFF2-40B4-BE49-F238E27FC236}">
                <a16:creationId xmlns:a16="http://schemas.microsoft.com/office/drawing/2014/main" id="{C03BFADD-CFB5-40F3-BDB2-D1C5C544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970" y="5395536"/>
            <a:ext cx="5549151" cy="26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s-ES" altLang="zh-CN" sz="1100" i="1" dirty="0">
              <a:ea typeface="SimSun" panose="02010600030101010101" pitchFamily="2" charset="-122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200" b="1" i="1" u="sng" dirty="0">
                <a:ea typeface="SimSun" panose="02010600030101010101" pitchFamily="2" charset="-122"/>
              </a:rPr>
              <a:t>ACTIVIDAD ESPECIAL DÍA DE LAS VELAS</a:t>
            </a:r>
            <a:r>
              <a:rPr lang="es-ES" altLang="es-ES" sz="1400" b="1" i="1" dirty="0">
                <a:ea typeface="SimSun" panose="02010600030101010101" pitchFamily="2" charset="-122"/>
              </a:rPr>
              <a:t>. Con motivo del evento de las Velas en Pedraza la Casa del Águila Imperial  ofrece una actividad para las familias.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400" b="1" i="1" dirty="0">
                <a:ea typeface="SimSun" panose="02010600030101010101" pitchFamily="2" charset="-122"/>
              </a:rPr>
              <a:t>Aprende a usar los telescopios  y a  identificar las principales especies de aves. Dibuja una lámina y pasa un rato divertido con nuestros monitores en la pradera de entrada al centro y después visita la Casa del Águila y los jardines medievales.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400" b="1" i="1" dirty="0">
                <a:ea typeface="SimSun" panose="02010600030101010101" pitchFamily="2" charset="-122"/>
              </a:rPr>
              <a:t>Sábados 1 y 8 de julio.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es-ES" sz="1400" b="1" i="1" dirty="0">
                <a:ea typeface="SimSun" panose="02010600030101010101" pitchFamily="2" charset="-122"/>
              </a:rPr>
              <a:t> Horario de 12:00 a 18:00 horas. Precio: 1 euro con la entrada al Centro. Todos los públicos.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es-ES" altLang="es-ES" sz="1200" i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6CDE388-41E4-4486-8775-B4E2E418D217}"/>
              </a:ext>
            </a:extLst>
          </p:cNvPr>
          <p:cNvSpPr txBox="1"/>
          <p:nvPr/>
        </p:nvSpPr>
        <p:spPr>
          <a:xfrm>
            <a:off x="2065908" y="217155"/>
            <a:ext cx="4187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u="sng" dirty="0">
                <a:solidFill>
                  <a:srgbClr val="99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PROGRAMA</a:t>
            </a:r>
            <a:r>
              <a:rPr lang="es-ES" sz="2000" b="1" u="sng" dirty="0"/>
              <a:t> </a:t>
            </a:r>
            <a:r>
              <a:rPr lang="es-ES" sz="2000" b="1" u="sng" dirty="0">
                <a:solidFill>
                  <a:srgbClr val="99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JULIO 2023</a:t>
            </a:r>
          </a:p>
        </p:txBody>
      </p:sp>
      <p:pic>
        <p:nvPicPr>
          <p:cNvPr id="6" name="Imagen 5" descr="Un grupo de personas sentadas en el pasto&#10;&#10;Descripción generada automáticamente con confianza media">
            <a:extLst>
              <a:ext uri="{FF2B5EF4-FFF2-40B4-BE49-F238E27FC236}">
                <a16:creationId xmlns:a16="http://schemas.microsoft.com/office/drawing/2014/main" id="{D413E059-C771-A2E1-DAEC-903823E125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80" y="2356199"/>
            <a:ext cx="2569098" cy="1625680"/>
          </a:xfrm>
          <a:prstGeom prst="rect">
            <a:avLst/>
          </a:prstGeom>
        </p:spPr>
      </p:pic>
      <p:pic>
        <p:nvPicPr>
          <p:cNvPr id="12" name="Imagen 11" descr="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8F742B6A-0A10-B1C5-FF5D-D2950AFE0E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22" y="4063707"/>
            <a:ext cx="1973692" cy="14181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E5079F-A604-CC87-C97F-69D58EF65C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47843" y="2487916"/>
            <a:ext cx="2597410" cy="1401147"/>
          </a:xfrm>
          <a:prstGeom prst="rect">
            <a:avLst/>
          </a:prstGeom>
        </p:spPr>
      </p:pic>
      <p:pic>
        <p:nvPicPr>
          <p:cNvPr id="14" name="Imagen 13" descr="Un pájaro parado en un área abierta&#10;&#10;Descripción generada automáticamente con confianza media">
            <a:extLst>
              <a:ext uri="{FF2B5EF4-FFF2-40B4-BE49-F238E27FC236}">
                <a16:creationId xmlns:a16="http://schemas.microsoft.com/office/drawing/2014/main" id="{EE1AA435-7BD8-944D-3D60-303ABA481A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997" y="3592513"/>
            <a:ext cx="1973692" cy="107113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2485</TotalTime>
  <Words>158</Words>
  <Application>Microsoft Office PowerPoint</Application>
  <PresentationFormat>A4 (210 x 297 mm)</PresentationFormat>
  <Paragraphs>16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Aharoni</vt:lpstr>
      <vt:lpstr>Arial</vt:lpstr>
      <vt:lpstr>Calibri</vt:lpstr>
      <vt:lpstr>Wingdings</vt:lpstr>
      <vt:lpstr>Diseño predeterminado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instalador</dc:creator>
  <cp:lastModifiedBy>Raúl García Arranz</cp:lastModifiedBy>
  <cp:revision>290</cp:revision>
  <cp:lastPrinted>2018-07-18T07:07:03Z</cp:lastPrinted>
  <dcterms:created xsi:type="dcterms:W3CDTF">2006-08-08T10:39:27Z</dcterms:created>
  <dcterms:modified xsi:type="dcterms:W3CDTF">2023-06-18T10:55:56Z</dcterms:modified>
</cp:coreProperties>
</file>