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24A"/>
    <a:srgbClr val="682947"/>
    <a:srgbClr val="881250"/>
    <a:srgbClr val="F8C71C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28" y="-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2897-B3CC-467A-A530-649DF57E1A2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18AD-DECE-4C4E-96AC-BAFA3C58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0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5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A1E1-D8DF-4F1D-903A-5CF7A1965CC5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9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C0649A-B368-89E8-8A59-C01A5105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38" y="9161128"/>
            <a:ext cx="1940324" cy="5252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4C8B18-1972-5D10-8B52-BA377A0DC506}"/>
              </a:ext>
            </a:extLst>
          </p:cNvPr>
          <p:cNvSpPr txBox="1"/>
          <p:nvPr/>
        </p:nvSpPr>
        <p:spPr>
          <a:xfrm>
            <a:off x="1" y="1995611"/>
            <a:ext cx="6857999" cy="565188"/>
          </a:xfrm>
          <a:prstGeom prst="rect">
            <a:avLst/>
          </a:prstGeom>
          <a:solidFill>
            <a:srgbClr val="682947"/>
          </a:solidFill>
          <a:ln>
            <a:solidFill>
              <a:srgbClr val="6829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ndara" panose="020E0502030303020204" pitchFamily="34" charset="0"/>
              </a:rPr>
              <a:t>EXPOSICIÓN: PLANETA  TIERRA, NUESTROS GRANDES DESAFIOS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E1250-6366-80A1-11CC-8233A190A55B}"/>
              </a:ext>
            </a:extLst>
          </p:cNvPr>
          <p:cNvSpPr txBox="1"/>
          <p:nvPr/>
        </p:nvSpPr>
        <p:spPr>
          <a:xfrm>
            <a:off x="3300582" y="980923"/>
            <a:ext cx="3304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682947"/>
                </a:solidFill>
                <a:latin typeface="Candara" panose="020E0502030303020204" pitchFamily="34" charset="0"/>
              </a:rPr>
              <a:t>Casa del Parque “Valle de </a:t>
            </a:r>
            <a:r>
              <a:rPr lang="es-ES" sz="1300" b="1" dirty="0" err="1">
                <a:solidFill>
                  <a:srgbClr val="682947"/>
                </a:solidFill>
                <a:latin typeface="Candara" panose="020E0502030303020204" pitchFamily="34" charset="0"/>
              </a:rPr>
              <a:t>Iruelas</a:t>
            </a:r>
            <a:r>
              <a:rPr lang="es-ES" sz="1300" b="1" dirty="0">
                <a:solidFill>
                  <a:srgbClr val="682947"/>
                </a:solidFill>
                <a:latin typeface="Candara" panose="020E0502030303020204" pitchFamily="34" charset="0"/>
              </a:rPr>
              <a:t>”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Las Cruceras (Ávila)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Teléfono: 91 862 76 23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cp.iruelas@patrimonionatural.org</a:t>
            </a:r>
            <a:endParaRPr lang="es-ES" sz="1600" dirty="0"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A4CD13-1627-3818-7428-9E56643AE63C}"/>
              </a:ext>
            </a:extLst>
          </p:cNvPr>
          <p:cNvSpPr txBox="1"/>
          <p:nvPr/>
        </p:nvSpPr>
        <p:spPr>
          <a:xfrm>
            <a:off x="235321" y="8059517"/>
            <a:ext cx="289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andara" panose="020E0502030303020204" pitchFamily="34" charset="0"/>
              </a:rPr>
              <a:t>Fundación Oxígeno y          Fundación </a:t>
            </a:r>
            <a:r>
              <a:rPr lang="es-ES" sz="1400" b="1" dirty="0" err="1">
                <a:latin typeface="Candara" panose="020E0502030303020204" pitchFamily="34" charset="0"/>
              </a:rPr>
              <a:t>Mondiplo</a:t>
            </a:r>
            <a:endParaRPr lang="es-ES" sz="1400" b="1" dirty="0"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2BBF56-6864-3E6A-6C75-1419D1D54D72}"/>
              </a:ext>
            </a:extLst>
          </p:cNvPr>
          <p:cNvSpPr txBox="1"/>
          <p:nvPr/>
        </p:nvSpPr>
        <p:spPr>
          <a:xfrm>
            <a:off x="3731493" y="7994179"/>
            <a:ext cx="29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Candara" panose="020E0502030303020204" pitchFamily="34" charset="0"/>
              </a:rPr>
              <a:t>Fechas: Julio y Agosto.</a:t>
            </a:r>
            <a:endParaRPr lang="es-ES" sz="1200" dirty="0">
              <a:latin typeface="Candara" panose="020E0502030303020204" pitchFamily="34" charset="0"/>
            </a:endParaRPr>
          </a:p>
          <a:p>
            <a:r>
              <a:rPr lang="es-ES" sz="1200" b="1" dirty="0">
                <a:latin typeface="Candara" panose="020E0502030303020204" pitchFamily="34" charset="0"/>
              </a:rPr>
              <a:t>Horario: de martes a domingo de 9 a 15.</a:t>
            </a:r>
          </a:p>
          <a:p>
            <a:r>
              <a:rPr lang="es-ES" sz="1200" b="1" dirty="0">
                <a:latin typeface="Candara" panose="020E0502030303020204" pitchFamily="34" charset="0"/>
              </a:rPr>
              <a:t> </a:t>
            </a:r>
            <a:endParaRPr lang="es-ES" sz="1200" dirty="0">
              <a:latin typeface="Candara" panose="020E0502030303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EA3FB38-2F0C-4113-2E29-5556C91E8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8" y="145932"/>
            <a:ext cx="1672110" cy="167211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C5F5284-B8C7-CF22-20AB-BEC10DF7F252}"/>
              </a:ext>
            </a:extLst>
          </p:cNvPr>
          <p:cNvSpPr txBox="1"/>
          <p:nvPr/>
        </p:nvSpPr>
        <p:spPr>
          <a:xfrm>
            <a:off x="235321" y="8718796"/>
            <a:ext cx="2458958" cy="9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ES" sz="1300" b="1" dirty="0">
                <a:latin typeface="Candara" panose="020E0502030303020204" pitchFamily="34" charset="0"/>
              </a:rPr>
              <a:t>www.patrimonionatural.org</a:t>
            </a:r>
            <a:endParaRPr lang="es-ES" sz="1200" dirty="0">
              <a:latin typeface="Candara" panose="020E0502030303020204" pitchFamily="34" charset="0"/>
            </a:endParaRPr>
          </a:p>
          <a:p>
            <a:pPr marL="252000">
              <a:lnSpc>
                <a:spcPts val="1600"/>
              </a:lnSpc>
            </a:pPr>
            <a:r>
              <a:rPr lang="es-ES" sz="1200" dirty="0">
                <a:latin typeface="Candara" panose="020E0502030303020204" pitchFamily="34" charset="0"/>
              </a:rPr>
              <a:t>                             @patrimonionat</a:t>
            </a:r>
          </a:p>
          <a:p>
            <a:pPr marL="252000">
              <a:lnSpc>
                <a:spcPts val="1600"/>
              </a:lnSpc>
            </a:pPr>
            <a:r>
              <a:rPr lang="es-ES" sz="1200" dirty="0" err="1">
                <a:latin typeface="Candara" panose="020E0502030303020204" pitchFamily="34" charset="0"/>
              </a:rPr>
              <a:t>patrimonionatural</a:t>
            </a:r>
            <a:r>
              <a:rPr lang="es-ES" sz="1200" dirty="0">
                <a:latin typeface="Candara" panose="020E0502030303020204" pitchFamily="34" charset="0"/>
              </a:rPr>
              <a:t> 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F76B813-4F5B-890A-3BC7-80F533F35D9D}"/>
              </a:ext>
            </a:extLst>
          </p:cNvPr>
          <p:cNvGrpSpPr/>
          <p:nvPr/>
        </p:nvGrpSpPr>
        <p:grpSpPr>
          <a:xfrm>
            <a:off x="355425" y="9440738"/>
            <a:ext cx="149766" cy="104293"/>
            <a:chOff x="3984154" y="7314665"/>
            <a:chExt cx="149766" cy="104293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8076433-964E-0BEA-7C96-52BC9698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154" y="7314665"/>
              <a:ext cx="149766" cy="104293"/>
            </a:xfrm>
            <a:custGeom>
              <a:avLst/>
              <a:gdLst>
                <a:gd name="T0" fmla="*/ 877 w 2552"/>
                <a:gd name="T1" fmla="*/ 1775 h 1778"/>
                <a:gd name="T2" fmla="*/ 638 w 2552"/>
                <a:gd name="T3" fmla="*/ 1767 h 1778"/>
                <a:gd name="T4" fmla="*/ 479 w 2552"/>
                <a:gd name="T5" fmla="*/ 1757 h 1778"/>
                <a:gd name="T6" fmla="*/ 321 w 2552"/>
                <a:gd name="T7" fmla="*/ 1742 h 1778"/>
                <a:gd name="T8" fmla="*/ 175 w 2552"/>
                <a:gd name="T9" fmla="*/ 1687 h 1778"/>
                <a:gd name="T10" fmla="*/ 72 w 2552"/>
                <a:gd name="T11" fmla="*/ 1568 h 1778"/>
                <a:gd name="T12" fmla="*/ 30 w 2552"/>
                <a:gd name="T13" fmla="*/ 1419 h 1778"/>
                <a:gd name="T14" fmla="*/ 11 w 2552"/>
                <a:gd name="T15" fmla="*/ 1269 h 1778"/>
                <a:gd name="T16" fmla="*/ 2 w 2552"/>
                <a:gd name="T17" fmla="*/ 1116 h 1778"/>
                <a:gd name="T18" fmla="*/ 0 w 2552"/>
                <a:gd name="T19" fmla="*/ 964 h 1778"/>
                <a:gd name="T20" fmla="*/ 0 w 2552"/>
                <a:gd name="T21" fmla="*/ 814 h 1778"/>
                <a:gd name="T22" fmla="*/ 3 w 2552"/>
                <a:gd name="T23" fmla="*/ 661 h 1778"/>
                <a:gd name="T24" fmla="*/ 11 w 2552"/>
                <a:gd name="T25" fmla="*/ 509 h 1778"/>
                <a:gd name="T26" fmla="*/ 30 w 2552"/>
                <a:gd name="T27" fmla="*/ 359 h 1778"/>
                <a:gd name="T28" fmla="*/ 72 w 2552"/>
                <a:gd name="T29" fmla="*/ 209 h 1778"/>
                <a:gd name="T30" fmla="*/ 174 w 2552"/>
                <a:gd name="T31" fmla="*/ 91 h 1778"/>
                <a:gd name="T32" fmla="*/ 321 w 2552"/>
                <a:gd name="T33" fmla="*/ 36 h 1778"/>
                <a:gd name="T34" fmla="*/ 479 w 2552"/>
                <a:gd name="T35" fmla="*/ 21 h 1778"/>
                <a:gd name="T36" fmla="*/ 638 w 2552"/>
                <a:gd name="T37" fmla="*/ 11 h 1778"/>
                <a:gd name="T38" fmla="*/ 797 w 2552"/>
                <a:gd name="T39" fmla="*/ 4 h 1778"/>
                <a:gd name="T40" fmla="*/ 1196 w 2552"/>
                <a:gd name="T41" fmla="*/ 0 h 1778"/>
                <a:gd name="T42" fmla="*/ 1595 w 2552"/>
                <a:gd name="T43" fmla="*/ 1 h 1778"/>
                <a:gd name="T44" fmla="*/ 1834 w 2552"/>
                <a:gd name="T45" fmla="*/ 7 h 1778"/>
                <a:gd name="T46" fmla="*/ 1993 w 2552"/>
                <a:gd name="T47" fmla="*/ 15 h 1778"/>
                <a:gd name="T48" fmla="*/ 2152 w 2552"/>
                <a:gd name="T49" fmla="*/ 27 h 1778"/>
                <a:gd name="T50" fmla="*/ 2308 w 2552"/>
                <a:gd name="T51" fmla="*/ 54 h 1778"/>
                <a:gd name="T52" fmla="*/ 2435 w 2552"/>
                <a:gd name="T53" fmla="*/ 144 h 1778"/>
                <a:gd name="T54" fmla="*/ 2507 w 2552"/>
                <a:gd name="T55" fmla="*/ 286 h 1778"/>
                <a:gd name="T56" fmla="*/ 2533 w 2552"/>
                <a:gd name="T57" fmla="*/ 434 h 1778"/>
                <a:gd name="T58" fmla="*/ 2546 w 2552"/>
                <a:gd name="T59" fmla="*/ 585 h 1778"/>
                <a:gd name="T60" fmla="*/ 2551 w 2552"/>
                <a:gd name="T61" fmla="*/ 738 h 1778"/>
                <a:gd name="T62" fmla="*/ 2551 w 2552"/>
                <a:gd name="T63" fmla="*/ 889 h 1778"/>
                <a:gd name="T64" fmla="*/ 2551 w 2552"/>
                <a:gd name="T65" fmla="*/ 1040 h 1778"/>
                <a:gd name="T66" fmla="*/ 2546 w 2552"/>
                <a:gd name="T67" fmla="*/ 1193 h 1778"/>
                <a:gd name="T68" fmla="*/ 2533 w 2552"/>
                <a:gd name="T69" fmla="*/ 1344 h 1778"/>
                <a:gd name="T70" fmla="*/ 2507 w 2552"/>
                <a:gd name="T71" fmla="*/ 1492 h 1778"/>
                <a:gd name="T72" fmla="*/ 2435 w 2552"/>
                <a:gd name="T73" fmla="*/ 1634 h 1778"/>
                <a:gd name="T74" fmla="*/ 2308 w 2552"/>
                <a:gd name="T75" fmla="*/ 1723 h 1778"/>
                <a:gd name="T76" fmla="*/ 2152 w 2552"/>
                <a:gd name="T77" fmla="*/ 1750 h 1778"/>
                <a:gd name="T78" fmla="*/ 1993 w 2552"/>
                <a:gd name="T79" fmla="*/ 1762 h 1778"/>
                <a:gd name="T80" fmla="*/ 1834 w 2552"/>
                <a:gd name="T81" fmla="*/ 1770 h 1778"/>
                <a:gd name="T82" fmla="*/ 1355 w 2552"/>
                <a:gd name="T83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2" h="1778">
                  <a:moveTo>
                    <a:pt x="1355" y="1777"/>
                  </a:moveTo>
                  <a:lnTo>
                    <a:pt x="877" y="1775"/>
                  </a:lnTo>
                  <a:lnTo>
                    <a:pt x="718" y="1770"/>
                  </a:lnTo>
                  <a:lnTo>
                    <a:pt x="638" y="1767"/>
                  </a:lnTo>
                  <a:lnTo>
                    <a:pt x="558" y="1762"/>
                  </a:lnTo>
                  <a:lnTo>
                    <a:pt x="479" y="1757"/>
                  </a:lnTo>
                  <a:lnTo>
                    <a:pt x="400" y="1750"/>
                  </a:lnTo>
                  <a:lnTo>
                    <a:pt x="321" y="1742"/>
                  </a:lnTo>
                  <a:lnTo>
                    <a:pt x="244" y="1723"/>
                  </a:lnTo>
                  <a:lnTo>
                    <a:pt x="175" y="1687"/>
                  </a:lnTo>
                  <a:lnTo>
                    <a:pt x="117" y="1634"/>
                  </a:lnTo>
                  <a:lnTo>
                    <a:pt x="72" y="1568"/>
                  </a:lnTo>
                  <a:lnTo>
                    <a:pt x="44" y="1492"/>
                  </a:lnTo>
                  <a:lnTo>
                    <a:pt x="30" y="1419"/>
                  </a:lnTo>
                  <a:lnTo>
                    <a:pt x="19" y="1344"/>
                  </a:lnTo>
                  <a:lnTo>
                    <a:pt x="11" y="1269"/>
                  </a:lnTo>
                  <a:lnTo>
                    <a:pt x="6" y="1193"/>
                  </a:lnTo>
                  <a:lnTo>
                    <a:pt x="2" y="1116"/>
                  </a:lnTo>
                  <a:lnTo>
                    <a:pt x="1" y="1040"/>
                  </a:lnTo>
                  <a:lnTo>
                    <a:pt x="0" y="964"/>
                  </a:lnTo>
                  <a:lnTo>
                    <a:pt x="0" y="889"/>
                  </a:lnTo>
                  <a:lnTo>
                    <a:pt x="0" y="814"/>
                  </a:lnTo>
                  <a:lnTo>
                    <a:pt x="1" y="738"/>
                  </a:lnTo>
                  <a:lnTo>
                    <a:pt x="3" y="661"/>
                  </a:lnTo>
                  <a:lnTo>
                    <a:pt x="6" y="585"/>
                  </a:lnTo>
                  <a:lnTo>
                    <a:pt x="11" y="509"/>
                  </a:lnTo>
                  <a:lnTo>
                    <a:pt x="19" y="434"/>
                  </a:lnTo>
                  <a:lnTo>
                    <a:pt x="30" y="359"/>
                  </a:lnTo>
                  <a:lnTo>
                    <a:pt x="44" y="286"/>
                  </a:lnTo>
                  <a:lnTo>
                    <a:pt x="72" y="209"/>
                  </a:lnTo>
                  <a:lnTo>
                    <a:pt x="117" y="144"/>
                  </a:lnTo>
                  <a:lnTo>
                    <a:pt x="174" y="91"/>
                  </a:lnTo>
                  <a:lnTo>
                    <a:pt x="243" y="54"/>
                  </a:lnTo>
                  <a:lnTo>
                    <a:pt x="321" y="36"/>
                  </a:lnTo>
                  <a:lnTo>
                    <a:pt x="400" y="27"/>
                  </a:lnTo>
                  <a:lnTo>
                    <a:pt x="479" y="21"/>
                  </a:lnTo>
                  <a:lnTo>
                    <a:pt x="559" y="15"/>
                  </a:lnTo>
                  <a:lnTo>
                    <a:pt x="638" y="11"/>
                  </a:lnTo>
                  <a:lnTo>
                    <a:pt x="718" y="7"/>
                  </a:lnTo>
                  <a:lnTo>
                    <a:pt x="797" y="4"/>
                  </a:lnTo>
                  <a:lnTo>
                    <a:pt x="957" y="1"/>
                  </a:lnTo>
                  <a:lnTo>
                    <a:pt x="1196" y="0"/>
                  </a:lnTo>
                  <a:lnTo>
                    <a:pt x="1355" y="0"/>
                  </a:lnTo>
                  <a:lnTo>
                    <a:pt x="1595" y="1"/>
                  </a:lnTo>
                  <a:lnTo>
                    <a:pt x="1754" y="4"/>
                  </a:lnTo>
                  <a:lnTo>
                    <a:pt x="1834" y="7"/>
                  </a:lnTo>
                  <a:lnTo>
                    <a:pt x="1913" y="11"/>
                  </a:lnTo>
                  <a:lnTo>
                    <a:pt x="1993" y="15"/>
                  </a:lnTo>
                  <a:lnTo>
                    <a:pt x="2072" y="21"/>
                  </a:lnTo>
                  <a:lnTo>
                    <a:pt x="2152" y="27"/>
                  </a:lnTo>
                  <a:lnTo>
                    <a:pt x="2231" y="36"/>
                  </a:lnTo>
                  <a:lnTo>
                    <a:pt x="2308" y="54"/>
                  </a:lnTo>
                  <a:lnTo>
                    <a:pt x="2377" y="91"/>
                  </a:lnTo>
                  <a:lnTo>
                    <a:pt x="2435" y="144"/>
                  </a:lnTo>
                  <a:lnTo>
                    <a:pt x="2479" y="209"/>
                  </a:lnTo>
                  <a:lnTo>
                    <a:pt x="2507" y="286"/>
                  </a:lnTo>
                  <a:lnTo>
                    <a:pt x="2522" y="359"/>
                  </a:lnTo>
                  <a:lnTo>
                    <a:pt x="2533" y="434"/>
                  </a:lnTo>
                  <a:lnTo>
                    <a:pt x="2541" y="509"/>
                  </a:lnTo>
                  <a:lnTo>
                    <a:pt x="2546" y="585"/>
                  </a:lnTo>
                  <a:lnTo>
                    <a:pt x="2549" y="661"/>
                  </a:lnTo>
                  <a:lnTo>
                    <a:pt x="2551" y="738"/>
                  </a:lnTo>
                  <a:lnTo>
                    <a:pt x="2551" y="814"/>
                  </a:lnTo>
                  <a:lnTo>
                    <a:pt x="2551" y="889"/>
                  </a:lnTo>
                  <a:lnTo>
                    <a:pt x="2551" y="964"/>
                  </a:lnTo>
                  <a:lnTo>
                    <a:pt x="2551" y="1040"/>
                  </a:lnTo>
                  <a:lnTo>
                    <a:pt x="2549" y="1116"/>
                  </a:lnTo>
                  <a:lnTo>
                    <a:pt x="2546" y="1193"/>
                  </a:lnTo>
                  <a:lnTo>
                    <a:pt x="2541" y="1269"/>
                  </a:lnTo>
                  <a:lnTo>
                    <a:pt x="2533" y="1344"/>
                  </a:lnTo>
                  <a:lnTo>
                    <a:pt x="2522" y="1419"/>
                  </a:lnTo>
                  <a:lnTo>
                    <a:pt x="2507" y="1492"/>
                  </a:lnTo>
                  <a:lnTo>
                    <a:pt x="2479" y="1568"/>
                  </a:lnTo>
                  <a:lnTo>
                    <a:pt x="2435" y="1634"/>
                  </a:lnTo>
                  <a:lnTo>
                    <a:pt x="2377" y="1687"/>
                  </a:lnTo>
                  <a:lnTo>
                    <a:pt x="2308" y="1723"/>
                  </a:lnTo>
                  <a:lnTo>
                    <a:pt x="2231" y="1742"/>
                  </a:lnTo>
                  <a:lnTo>
                    <a:pt x="2152" y="1750"/>
                  </a:lnTo>
                  <a:lnTo>
                    <a:pt x="2073" y="1757"/>
                  </a:lnTo>
                  <a:lnTo>
                    <a:pt x="1993" y="1762"/>
                  </a:lnTo>
                  <a:lnTo>
                    <a:pt x="1914" y="1767"/>
                  </a:lnTo>
                  <a:lnTo>
                    <a:pt x="1834" y="1770"/>
                  </a:lnTo>
                  <a:lnTo>
                    <a:pt x="1675" y="1775"/>
                  </a:lnTo>
                  <a:lnTo>
                    <a:pt x="1355" y="1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57594AE-A8A0-ACC5-A6C8-D40A09FC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251" y="7338949"/>
              <a:ext cx="43486" cy="55959"/>
            </a:xfrm>
            <a:custGeom>
              <a:avLst/>
              <a:gdLst>
                <a:gd name="T0" fmla="+- 0 1007 1007"/>
                <a:gd name="T1" fmla="*/ T0 w 741"/>
                <a:gd name="T2" fmla="+- 0 1368 414"/>
                <a:gd name="T3" fmla="*/ 1368 h 954"/>
                <a:gd name="T4" fmla="+- 0 1007 1007"/>
                <a:gd name="T5" fmla="*/ T4 w 741"/>
                <a:gd name="T6" fmla="+- 0 414 414"/>
                <a:gd name="T7" fmla="*/ 414 h 954"/>
                <a:gd name="T8" fmla="+- 0 1748 1007"/>
                <a:gd name="T9" fmla="*/ T8 w 741"/>
                <a:gd name="T10" fmla="+- 0 891 414"/>
                <a:gd name="T11" fmla="*/ 891 h 954"/>
                <a:gd name="T12" fmla="+- 0 1007 1007"/>
                <a:gd name="T13" fmla="*/ T12 w 741"/>
                <a:gd name="T14" fmla="+- 0 1368 414"/>
                <a:gd name="T15" fmla="*/ 1368 h 9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41" h="954">
                  <a:moveTo>
                    <a:pt x="0" y="954"/>
                  </a:moveTo>
                  <a:lnTo>
                    <a:pt x="0" y="0"/>
                  </a:lnTo>
                  <a:lnTo>
                    <a:pt x="741" y="477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C4412525-084F-0383-AF7B-26835F3B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04" y="9202881"/>
            <a:ext cx="118321" cy="1120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81E71E-7E53-8C37-951A-AFFFA9C8D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738368"/>
            <a:ext cx="6857999" cy="38583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C2D345-971B-54B8-684D-AD38993E5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" y="6596764"/>
            <a:ext cx="6849270" cy="9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567</TotalTime>
  <Words>66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Martín Velasco</dc:creator>
  <cp:lastModifiedBy>Francisco</cp:lastModifiedBy>
  <cp:revision>22</cp:revision>
  <cp:lastPrinted>2025-05-10T10:17:23Z</cp:lastPrinted>
  <dcterms:created xsi:type="dcterms:W3CDTF">2024-01-26T11:32:00Z</dcterms:created>
  <dcterms:modified xsi:type="dcterms:W3CDTF">2025-07-03T08:47:33Z</dcterms:modified>
</cp:coreProperties>
</file>