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3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947"/>
    <a:srgbClr val="881250"/>
    <a:srgbClr val="58B24A"/>
    <a:srgbClr val="F8C71C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72897-B3CC-467A-A530-649DF57E1A2D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F18AD-DECE-4C4E-96AC-BAFA3C58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56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16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0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01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6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59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5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6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2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1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41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A1E1-D8DF-4F1D-903A-5CF7A1965CC5}" type="datetimeFigureOut">
              <a:rPr lang="es-ES" smtClean="0"/>
              <a:t>06/06/2026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9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ADC0649A-B368-89E8-8A59-C01A5105D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87" y="9061790"/>
            <a:ext cx="2596423" cy="7028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4C8B18-1972-5D10-8B52-BA377A0DC506}"/>
              </a:ext>
            </a:extLst>
          </p:cNvPr>
          <p:cNvSpPr txBox="1"/>
          <p:nvPr/>
        </p:nvSpPr>
        <p:spPr>
          <a:xfrm>
            <a:off x="0" y="1613439"/>
            <a:ext cx="6857999" cy="565188"/>
          </a:xfrm>
          <a:prstGeom prst="rect">
            <a:avLst/>
          </a:prstGeom>
          <a:solidFill>
            <a:srgbClr val="682947"/>
          </a:solidFill>
          <a:ln>
            <a:solidFill>
              <a:srgbClr val="6829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TALLER AVES DEL CAÑÓN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8E1250-6366-80A1-11CC-8233A190A55B}"/>
              </a:ext>
            </a:extLst>
          </p:cNvPr>
          <p:cNvSpPr txBox="1"/>
          <p:nvPr/>
        </p:nvSpPr>
        <p:spPr>
          <a:xfrm>
            <a:off x="1542197" y="96451"/>
            <a:ext cx="50812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>
                <a:solidFill>
                  <a:srgbClr val="682947"/>
                </a:solidFill>
                <a:latin typeface="Candara" panose="020E0502030303020204" pitchFamily="34" charset="0"/>
              </a:rPr>
              <a:t>Casa del Parque “Cañón del Río Lobos”</a:t>
            </a:r>
          </a:p>
          <a:p>
            <a:pPr algn="r"/>
            <a:r>
              <a:rPr lang="es-ES" sz="1400">
                <a:latin typeface="Candara" panose="020E0502030303020204" pitchFamily="34" charset="0"/>
              </a:rPr>
              <a:t>Carretera SO-920 del Burgo a San Leonardo km 16</a:t>
            </a:r>
          </a:p>
          <a:p>
            <a:pPr algn="r"/>
            <a:r>
              <a:rPr lang="es-ES" sz="1400">
                <a:latin typeface="Candara" panose="020E0502030303020204" pitchFamily="34" charset="0"/>
              </a:rPr>
              <a:t>Ucero (Soria)</a:t>
            </a:r>
          </a:p>
          <a:p>
            <a:pPr algn="r"/>
            <a:r>
              <a:rPr lang="es-ES" sz="1400">
                <a:latin typeface="Candara" panose="020E0502030303020204" pitchFamily="34" charset="0"/>
              </a:rPr>
              <a:t>Teléfono: 975 36 35 64</a:t>
            </a:r>
          </a:p>
          <a:p>
            <a:pPr algn="r"/>
            <a:r>
              <a:rPr lang="es-ES" sz="1400">
                <a:latin typeface="Candara" panose="020E0502030303020204" pitchFamily="34" charset="0"/>
              </a:rPr>
              <a:t>cp.riolobos.ucero@patrimonionatural.org</a:t>
            </a:r>
            <a:endParaRPr lang="es-ES" sz="1400" dirty="0">
              <a:latin typeface="Candara" panose="020E0502030303020204" pitchFamily="34" charset="0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2B13076B-8B3F-FC30-EB86-F33996352A36}"/>
              </a:ext>
            </a:extLst>
          </p:cNvPr>
          <p:cNvSpPr>
            <a:spLocks/>
          </p:cNvSpPr>
          <p:nvPr/>
        </p:nvSpPr>
        <p:spPr bwMode="auto">
          <a:xfrm>
            <a:off x="4353947" y="8569916"/>
            <a:ext cx="52412" cy="164795"/>
          </a:xfrm>
          <a:custGeom>
            <a:avLst/>
            <a:gdLst>
              <a:gd name="T0" fmla="+- 0 1007 1007"/>
              <a:gd name="T1" fmla="*/ T0 w 741"/>
              <a:gd name="T2" fmla="+- 0 1368 414"/>
              <a:gd name="T3" fmla="*/ 1368 h 954"/>
              <a:gd name="T4" fmla="+- 0 1007 1007"/>
              <a:gd name="T5" fmla="*/ T4 w 741"/>
              <a:gd name="T6" fmla="+- 0 414 414"/>
              <a:gd name="T7" fmla="*/ 414 h 954"/>
              <a:gd name="T8" fmla="+- 0 1748 1007"/>
              <a:gd name="T9" fmla="*/ T8 w 741"/>
              <a:gd name="T10" fmla="+- 0 891 414"/>
              <a:gd name="T11" fmla="*/ 891 h 954"/>
              <a:gd name="T12" fmla="+- 0 1007 1007"/>
              <a:gd name="T13" fmla="*/ T12 w 741"/>
              <a:gd name="T14" fmla="+- 0 1368 414"/>
              <a:gd name="T15" fmla="*/ 1368 h 9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41" h="954">
                <a:moveTo>
                  <a:pt x="0" y="954"/>
                </a:moveTo>
                <a:lnTo>
                  <a:pt x="0" y="0"/>
                </a:lnTo>
                <a:lnTo>
                  <a:pt x="741" y="477"/>
                </a:lnTo>
                <a:lnTo>
                  <a:pt x="0" y="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0C42AAD6-0A22-5C00-C974-30ADE24B0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3" y="69233"/>
            <a:ext cx="1062709" cy="152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F29A921-7656-1B14-FF40-8F7CB7169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818" y="8824509"/>
            <a:ext cx="373561" cy="318417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B9DD23D-A26D-8FF5-7016-97603EFD0FFE}"/>
              </a:ext>
            </a:extLst>
          </p:cNvPr>
          <p:cNvSpPr txBox="1"/>
          <p:nvPr/>
        </p:nvSpPr>
        <p:spPr>
          <a:xfrm>
            <a:off x="2081023" y="8824509"/>
            <a:ext cx="3206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881250"/>
                </a:solidFill>
              </a:rPr>
              <a:t>@</a:t>
            </a:r>
            <a:r>
              <a:rPr lang="es-ES" sz="1400" b="1" dirty="0">
                <a:solidFill>
                  <a:srgbClr val="881250"/>
                </a:solidFill>
              </a:rPr>
              <a:t>casadelparque-canondelríolobos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603F160-444E-28B7-EE42-8642BF781954}"/>
              </a:ext>
            </a:extLst>
          </p:cNvPr>
          <p:cNvSpPr txBox="1"/>
          <p:nvPr/>
        </p:nvSpPr>
        <p:spPr>
          <a:xfrm>
            <a:off x="2041041" y="6259608"/>
            <a:ext cx="3931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Fecha: DOMINGO 14 JUNIO</a:t>
            </a:r>
          </a:p>
          <a:p>
            <a:r>
              <a:rPr lang="es-ES" dirty="0"/>
              <a:t>Horario: de 11:00h a 13:00h.</a:t>
            </a:r>
          </a:p>
          <a:p>
            <a:r>
              <a:rPr lang="es-ES" dirty="0"/>
              <a:t>Lugar: Zona Ermita San Bartolomé</a:t>
            </a:r>
          </a:p>
          <a:p>
            <a:r>
              <a:rPr lang="es-ES" dirty="0"/>
              <a:t>No se necesita inscripción</a:t>
            </a:r>
          </a:p>
          <a:p>
            <a:r>
              <a:rPr lang="es-ES" dirty="0"/>
              <a:t> </a:t>
            </a:r>
            <a:r>
              <a:rPr lang="es-ES" b="1" dirty="0">
                <a:solidFill>
                  <a:srgbClr val="881250"/>
                </a:solidFill>
              </a:rPr>
              <a:t>ACTIVIDAD GRATUITA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B0401D1-ACBB-BA37-6692-9E76D164F24E}"/>
              </a:ext>
            </a:extLst>
          </p:cNvPr>
          <p:cNvSpPr txBox="1"/>
          <p:nvPr/>
        </p:nvSpPr>
        <p:spPr>
          <a:xfrm>
            <a:off x="971111" y="9515678"/>
            <a:ext cx="156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DCBB3854-CFDB-50C7-A2CC-4CBC6840F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94" y="9144937"/>
            <a:ext cx="237765" cy="237765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6828D1EC-9984-DDCB-2A04-0414BBA620BF}"/>
              </a:ext>
            </a:extLst>
          </p:cNvPr>
          <p:cNvSpPr txBox="1"/>
          <p:nvPr/>
        </p:nvSpPr>
        <p:spPr>
          <a:xfrm>
            <a:off x="361559" y="9121831"/>
            <a:ext cx="2898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latin typeface="Constantia" panose="02030602050306030303" pitchFamily="18" charset="0"/>
              </a:rPr>
              <a:t>patrimonionatural</a:t>
            </a:r>
            <a:endParaRPr lang="es-ES" sz="1200" dirty="0">
              <a:latin typeface="Constantia" panose="02030602050306030303" pitchFamily="18" charset="0"/>
            </a:endParaRP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3C58655F-AA42-19D1-A8F2-35256E313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245" y="9223909"/>
            <a:ext cx="115834" cy="109738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CD8AC237-B7B2-7E19-6EAE-8B6883E483DA}"/>
              </a:ext>
            </a:extLst>
          </p:cNvPr>
          <p:cNvSpPr txBox="1"/>
          <p:nvPr/>
        </p:nvSpPr>
        <p:spPr>
          <a:xfrm>
            <a:off x="1928006" y="9120628"/>
            <a:ext cx="1793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onstantia" panose="02030602050306030303" pitchFamily="18" charset="0"/>
              </a:rPr>
              <a:t>@patrimonionat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11082D58-FE1B-7783-4508-0C2BB797D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870" y="9469376"/>
            <a:ext cx="79255" cy="146317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91F7DB3E-5E10-2A75-E342-0D813AFA6BC9}"/>
              </a:ext>
            </a:extLst>
          </p:cNvPr>
          <p:cNvSpPr txBox="1"/>
          <p:nvPr/>
        </p:nvSpPr>
        <p:spPr>
          <a:xfrm>
            <a:off x="935125" y="9331559"/>
            <a:ext cx="22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Constantia" panose="02030602050306030303" pitchFamily="18" charset="0"/>
              </a:rPr>
              <a:t>patrimonionaturalcy</a:t>
            </a:r>
            <a:r>
              <a:rPr lang="es-ES" dirty="0" err="1"/>
              <a:t>l</a:t>
            </a:r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C7767B1-9CBF-B7E1-AE3B-58487F597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141" y="1188770"/>
            <a:ext cx="377985" cy="31701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FD92F597-1A66-BE77-12A2-D75EEBD51F48}"/>
              </a:ext>
            </a:extLst>
          </p:cNvPr>
          <p:cNvSpPr txBox="1"/>
          <p:nvPr/>
        </p:nvSpPr>
        <p:spPr>
          <a:xfrm>
            <a:off x="3859126" y="1157013"/>
            <a:ext cx="4297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@casadelparque-canondelríolobos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FAD72E-C25A-F626-A398-E0065F7B3349}"/>
              </a:ext>
            </a:extLst>
          </p:cNvPr>
          <p:cNvSpPr txBox="1"/>
          <p:nvPr/>
        </p:nvSpPr>
        <p:spPr>
          <a:xfrm>
            <a:off x="19885" y="2152623"/>
            <a:ext cx="683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881250"/>
                </a:solidFill>
                <a:latin typeface="Candara" panose="020E0502030303020204" pitchFamily="34" charset="0"/>
              </a:rPr>
              <a:t>OBSERVACIÓN CON TELESCOPIO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71087D-869A-78B3-0D26-42E514E75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589"/>
            <a:ext cx="6858000" cy="35356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E10FFD-CEF0-829C-ADF0-4A49003C76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13944" r="5272" b="13778"/>
          <a:stretch>
            <a:fillRect/>
          </a:stretch>
        </p:blipFill>
        <p:spPr>
          <a:xfrm>
            <a:off x="279476" y="6227540"/>
            <a:ext cx="1086659" cy="120032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BEF5EBB-530B-450F-3588-1E69E5DE4A44}"/>
              </a:ext>
            </a:extLst>
          </p:cNvPr>
          <p:cNvSpPr txBox="1"/>
          <p:nvPr/>
        </p:nvSpPr>
        <p:spPr>
          <a:xfrm>
            <a:off x="398359" y="7835996"/>
            <a:ext cx="610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Acércate a conocer las aves más emblemáticas del Cañón del Río Lobos. Os esperamos con un telescopio y muchas curiosidades sobre las aves que observaremos. </a:t>
            </a:r>
          </a:p>
        </p:txBody>
      </p:sp>
    </p:spTree>
    <p:extLst>
      <p:ext uri="{BB962C8B-B14F-4D97-AF65-F5344CB8AC3E}">
        <p14:creationId xmlns:p14="http://schemas.microsoft.com/office/powerpoint/2010/main" val="294244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6090</TotalTime>
  <Words>104</Words>
  <Application>Microsoft Office PowerPoint</Application>
  <PresentationFormat>A4 (210 x 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Constantia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Martín Velasco</dc:creator>
  <cp:lastModifiedBy>Casa del Parque "Cañón del Río Lobos"</cp:lastModifiedBy>
  <cp:revision>33</cp:revision>
  <cp:lastPrinted>2026-06-06T14:39:58Z</cp:lastPrinted>
  <dcterms:created xsi:type="dcterms:W3CDTF">2024-01-26T11:32:00Z</dcterms:created>
  <dcterms:modified xsi:type="dcterms:W3CDTF">2026-06-06T14:40:07Z</dcterms:modified>
</cp:coreProperties>
</file>