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73" r:id="rId2"/>
  </p:sldIdLst>
  <p:sldSz cx="6858000" cy="9906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2947"/>
    <a:srgbClr val="58B24A"/>
    <a:srgbClr val="881250"/>
    <a:srgbClr val="F8C71C"/>
    <a:srgbClr val="9D9D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5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023994" y="0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13072897-B3CC-467A-A530-649DF57E1A2D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87" tIns="47393" rIns="94787" bIns="47393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4787" tIns="47393" rIns="94787" bIns="47393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2" y="9721108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23994" y="9721108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6C3F18AD-DECE-4C4E-96AC-BAFA3C58D4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2564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A1E1-D8DF-4F1D-903A-5CF7A1965CC5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94A35-4136-4C06-883B-201EBDE3E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7164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A1E1-D8DF-4F1D-903A-5CF7A1965CC5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94A35-4136-4C06-883B-201EBDE3E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1532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A1E1-D8DF-4F1D-903A-5CF7A1965CC5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94A35-4136-4C06-883B-201EBDE3E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7081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A1E1-D8DF-4F1D-903A-5CF7A1965CC5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94A35-4136-4C06-883B-201EBDE3E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8019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A1E1-D8DF-4F1D-903A-5CF7A1965CC5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94A35-4136-4C06-883B-201EBDE3E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6698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A1E1-D8DF-4F1D-903A-5CF7A1965CC5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94A35-4136-4C06-883B-201EBDE3E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0596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A1E1-D8DF-4F1D-903A-5CF7A1965CC5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94A35-4136-4C06-883B-201EBDE3E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6572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A1E1-D8DF-4F1D-903A-5CF7A1965CC5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94A35-4136-4C06-883B-201EBDE3E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867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A1E1-D8DF-4F1D-903A-5CF7A1965CC5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94A35-4136-4C06-883B-201EBDE3E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5207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A1E1-D8DF-4F1D-903A-5CF7A1965CC5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94A35-4136-4C06-883B-201EBDE3E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7716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A1E1-D8DF-4F1D-903A-5CF7A1965CC5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94A35-4136-4C06-883B-201EBDE3E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0412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EA1E1-D8DF-4F1D-903A-5CF7A1965CC5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94A35-4136-4C06-883B-201EBDE3E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3937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Texto&#10;&#10;Descripción generada automáticamente">
            <a:extLst>
              <a:ext uri="{FF2B5EF4-FFF2-40B4-BE49-F238E27FC236}">
                <a16:creationId xmlns:a16="http://schemas.microsoft.com/office/drawing/2014/main" id="{ADC0649A-B368-89E8-8A59-C01A5105D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161" y="9087377"/>
            <a:ext cx="1940324" cy="52527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44C8B18-1972-5D10-8B52-BA377A0DC506}"/>
              </a:ext>
            </a:extLst>
          </p:cNvPr>
          <p:cNvSpPr txBox="1"/>
          <p:nvPr/>
        </p:nvSpPr>
        <p:spPr>
          <a:xfrm>
            <a:off x="1" y="2856225"/>
            <a:ext cx="6857999" cy="565188"/>
          </a:xfrm>
          <a:prstGeom prst="rect">
            <a:avLst/>
          </a:prstGeom>
          <a:solidFill>
            <a:srgbClr val="682947"/>
          </a:solidFill>
          <a:ln>
            <a:solidFill>
              <a:srgbClr val="682947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Candara" panose="020E0502030303020204" pitchFamily="34" charset="0"/>
              </a:rPr>
              <a:t>Exposición de fotografías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F8E1250-6366-80A1-11CC-8233A190A55B}"/>
              </a:ext>
            </a:extLst>
          </p:cNvPr>
          <p:cNvSpPr txBox="1"/>
          <p:nvPr/>
        </p:nvSpPr>
        <p:spPr>
          <a:xfrm>
            <a:off x="3020878" y="1733958"/>
            <a:ext cx="3304032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300" b="1" dirty="0">
                <a:solidFill>
                  <a:srgbClr val="682947"/>
                </a:solidFill>
                <a:latin typeface="Candara" panose="020E0502030303020204" pitchFamily="34" charset="0"/>
              </a:rPr>
              <a:t>Casa del Parque “Pinos Cimeros”</a:t>
            </a:r>
          </a:p>
          <a:p>
            <a:pPr algn="r"/>
            <a:r>
              <a:rPr lang="es-ES" sz="1200" dirty="0">
                <a:latin typeface="Candara" panose="020E0502030303020204" pitchFamily="34" charset="0"/>
              </a:rPr>
              <a:t>Ctra. Plataforma km 0,2, 05564.</a:t>
            </a:r>
          </a:p>
          <a:p>
            <a:pPr algn="r"/>
            <a:r>
              <a:rPr lang="es-ES" sz="1200" dirty="0">
                <a:latin typeface="Candara" panose="020E0502030303020204" pitchFamily="34" charset="0"/>
              </a:rPr>
              <a:t>Hoyos del Espino (Ávila)</a:t>
            </a:r>
          </a:p>
          <a:p>
            <a:pPr algn="r"/>
            <a:r>
              <a:rPr lang="es-ES" sz="1200" dirty="0">
                <a:latin typeface="Candara" panose="020E0502030303020204" pitchFamily="34" charset="0"/>
              </a:rPr>
              <a:t>Teléfono: 920349046</a:t>
            </a:r>
          </a:p>
          <a:p>
            <a:pPr algn="r"/>
            <a:r>
              <a:rPr lang="es-ES" sz="1200" dirty="0">
                <a:latin typeface="Candara" panose="020E0502030303020204" pitchFamily="34" charset="0"/>
              </a:rPr>
              <a:t>cp.gredos.hoyos@patrimonionatural.org</a:t>
            </a:r>
            <a:endParaRPr lang="es-ES" sz="1600" dirty="0">
              <a:latin typeface="Candara" panose="020E0502030303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BA4CD13-1627-3818-7428-9E56643AE63C}"/>
              </a:ext>
            </a:extLst>
          </p:cNvPr>
          <p:cNvSpPr txBox="1"/>
          <p:nvPr/>
        </p:nvSpPr>
        <p:spPr>
          <a:xfrm>
            <a:off x="294842" y="6244669"/>
            <a:ext cx="6018662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i="1" dirty="0">
                <a:solidFill>
                  <a:srgbClr val="682947"/>
                </a:solidFill>
              </a:rPr>
              <a:t>MOMENTA: DAMNTAS TERRA</a:t>
            </a:r>
          </a:p>
          <a:p>
            <a:pPr algn="ctr"/>
            <a:r>
              <a:rPr lang="es-ES" sz="1400" i="1" dirty="0">
                <a:solidFill>
                  <a:srgbClr val="682947"/>
                </a:solidFill>
              </a:rPr>
              <a:t>José Luis Serrano Barrera.</a:t>
            </a:r>
          </a:p>
          <a:p>
            <a:pPr algn="ctr"/>
            <a:r>
              <a:rPr lang="es-ES" sz="1400" i="1" dirty="0">
                <a:solidFill>
                  <a:srgbClr val="682947"/>
                </a:solidFill>
              </a:rPr>
              <a:t>Fotografías analógicas de la Sierra de Gredos.</a:t>
            </a:r>
          </a:p>
          <a:p>
            <a:endParaRPr lang="es-ES" sz="1300" dirty="0">
              <a:latin typeface="Candara" panose="020E0502030303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02BBF56-6864-3E6A-6C75-1419D1D54D72}"/>
              </a:ext>
            </a:extLst>
          </p:cNvPr>
          <p:cNvSpPr txBox="1"/>
          <p:nvPr/>
        </p:nvSpPr>
        <p:spPr>
          <a:xfrm>
            <a:off x="2084167" y="7400821"/>
            <a:ext cx="307870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b="1" dirty="0">
                <a:latin typeface="Candara" panose="020E0502030303020204" pitchFamily="34" charset="0"/>
              </a:rPr>
              <a:t>Lugar: </a:t>
            </a:r>
            <a:r>
              <a:rPr lang="es-ES" sz="1300" dirty="0">
                <a:latin typeface="Candara" panose="020E0502030303020204" pitchFamily="34" charset="0"/>
              </a:rPr>
              <a:t>Casa del Parque Pinos Cimeros</a:t>
            </a:r>
          </a:p>
          <a:p>
            <a:r>
              <a:rPr lang="es-ES" sz="1300" b="1" dirty="0">
                <a:latin typeface="Candara" panose="020E0502030303020204" pitchFamily="34" charset="0"/>
              </a:rPr>
              <a:t>Fecha: </a:t>
            </a:r>
            <a:r>
              <a:rPr lang="es-ES" sz="1300" dirty="0">
                <a:latin typeface="Candara" panose="020E0502030303020204" pitchFamily="34" charset="0"/>
              </a:rPr>
              <a:t>Mes de agosto 2025. </a:t>
            </a:r>
          </a:p>
          <a:p>
            <a:r>
              <a:rPr lang="es-ES" sz="1300" b="1" dirty="0">
                <a:latin typeface="Candara" panose="020E0502030303020204" pitchFamily="34" charset="0"/>
              </a:rPr>
              <a:t>Horario: </a:t>
            </a:r>
            <a:r>
              <a:rPr lang="es-ES" sz="1300" dirty="0">
                <a:latin typeface="Candara" panose="020E0502030303020204" pitchFamily="34" charset="0"/>
              </a:rPr>
              <a:t>martes a domingo</a:t>
            </a:r>
          </a:p>
          <a:p>
            <a:r>
              <a:rPr lang="es-ES" sz="1300" dirty="0">
                <a:latin typeface="Candara" panose="020E0502030303020204" pitchFamily="34" charset="0"/>
              </a:rPr>
              <a:t>		 de 9:00 a 15:00 h </a:t>
            </a:r>
          </a:p>
          <a:p>
            <a:endParaRPr lang="es-ES" sz="1300" dirty="0">
              <a:latin typeface="Candara" panose="020E0502030303020204" pitchFamily="34" charset="0"/>
            </a:endParaRPr>
          </a:p>
        </p:txBody>
      </p:sp>
      <p:pic>
        <p:nvPicPr>
          <p:cNvPr id="2" name="Imagen 1" descr="Un dibujo de un personaje animado&#10;&#10;Descripción generada automáticamente con confianza baja">
            <a:extLst>
              <a:ext uri="{FF2B5EF4-FFF2-40B4-BE49-F238E27FC236}">
                <a16:creationId xmlns:a16="http://schemas.microsoft.com/office/drawing/2014/main" id="{41AD4556-E3B4-72E9-C2DA-A2A61A5DB8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53" y="4124"/>
            <a:ext cx="1304544" cy="2731008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4B213C3F-260F-F0A3-78EE-D000FAE17CD0}"/>
              </a:ext>
            </a:extLst>
          </p:cNvPr>
          <p:cNvGrpSpPr/>
          <p:nvPr/>
        </p:nvGrpSpPr>
        <p:grpSpPr>
          <a:xfrm>
            <a:off x="0" y="8293373"/>
            <a:ext cx="6858000" cy="477054"/>
            <a:chOff x="-2" y="6816116"/>
            <a:chExt cx="6858000" cy="477054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54FEFE6D-A064-EC14-FA53-527DC3FCB40E}"/>
                </a:ext>
              </a:extLst>
            </p:cNvPr>
            <p:cNvSpPr txBox="1"/>
            <p:nvPr/>
          </p:nvSpPr>
          <p:spPr>
            <a:xfrm>
              <a:off x="-2" y="6816116"/>
              <a:ext cx="685800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300" b="1" dirty="0">
                  <a:latin typeface="Candara" panose="020E0502030303020204" pitchFamily="34" charset="0"/>
                </a:rPr>
                <a:t>www.patrimonionatural.org</a:t>
              </a:r>
            </a:p>
            <a:p>
              <a:pPr algn="ctr"/>
              <a:r>
                <a:rPr lang="es-ES" sz="1200" dirty="0">
                  <a:latin typeface="Candara" panose="020E0502030303020204" pitchFamily="34" charset="0"/>
                </a:rPr>
                <a:t>   @patrimonionat		</a:t>
              </a:r>
              <a:r>
                <a:rPr lang="es-ES" sz="1200" dirty="0" err="1">
                  <a:latin typeface="Candara" panose="020E0502030303020204" pitchFamily="34" charset="0"/>
                </a:rPr>
                <a:t>patrimonionatural</a:t>
              </a:r>
              <a:endParaRPr lang="es-ES" sz="1200" dirty="0">
                <a:latin typeface="Candara" panose="020E0502030303020204" pitchFamily="34" charset="0"/>
              </a:endParaRPr>
            </a:p>
          </p:txBody>
        </p: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AF3B55B6-62B0-BB9F-DF6A-D7FFA06DA388}"/>
                </a:ext>
              </a:extLst>
            </p:cNvPr>
            <p:cNvGrpSpPr/>
            <p:nvPr/>
          </p:nvGrpSpPr>
          <p:grpSpPr>
            <a:xfrm>
              <a:off x="3548637" y="7122773"/>
              <a:ext cx="1216850" cy="115233"/>
              <a:chOff x="7133387" y="5969497"/>
              <a:chExt cx="1216850" cy="115233"/>
            </a:xfrm>
          </p:grpSpPr>
          <p:sp>
            <p:nvSpPr>
              <p:cNvPr id="16" name="Freeform 9">
                <a:extLst>
                  <a:ext uri="{FF2B5EF4-FFF2-40B4-BE49-F238E27FC236}">
                    <a16:creationId xmlns:a16="http://schemas.microsoft.com/office/drawing/2014/main" id="{E96CEF26-C4ED-F05A-792F-062931ABCD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33387" y="5980437"/>
                <a:ext cx="149766" cy="104293"/>
              </a:xfrm>
              <a:custGeom>
                <a:avLst/>
                <a:gdLst>
                  <a:gd name="T0" fmla="*/ 877 w 2552"/>
                  <a:gd name="T1" fmla="*/ 1775 h 1778"/>
                  <a:gd name="T2" fmla="*/ 638 w 2552"/>
                  <a:gd name="T3" fmla="*/ 1767 h 1778"/>
                  <a:gd name="T4" fmla="*/ 479 w 2552"/>
                  <a:gd name="T5" fmla="*/ 1757 h 1778"/>
                  <a:gd name="T6" fmla="*/ 321 w 2552"/>
                  <a:gd name="T7" fmla="*/ 1742 h 1778"/>
                  <a:gd name="T8" fmla="*/ 175 w 2552"/>
                  <a:gd name="T9" fmla="*/ 1687 h 1778"/>
                  <a:gd name="T10" fmla="*/ 72 w 2552"/>
                  <a:gd name="T11" fmla="*/ 1568 h 1778"/>
                  <a:gd name="T12" fmla="*/ 30 w 2552"/>
                  <a:gd name="T13" fmla="*/ 1419 h 1778"/>
                  <a:gd name="T14" fmla="*/ 11 w 2552"/>
                  <a:gd name="T15" fmla="*/ 1269 h 1778"/>
                  <a:gd name="T16" fmla="*/ 2 w 2552"/>
                  <a:gd name="T17" fmla="*/ 1116 h 1778"/>
                  <a:gd name="T18" fmla="*/ 0 w 2552"/>
                  <a:gd name="T19" fmla="*/ 964 h 1778"/>
                  <a:gd name="T20" fmla="*/ 0 w 2552"/>
                  <a:gd name="T21" fmla="*/ 814 h 1778"/>
                  <a:gd name="T22" fmla="*/ 3 w 2552"/>
                  <a:gd name="T23" fmla="*/ 661 h 1778"/>
                  <a:gd name="T24" fmla="*/ 11 w 2552"/>
                  <a:gd name="T25" fmla="*/ 509 h 1778"/>
                  <a:gd name="T26" fmla="*/ 30 w 2552"/>
                  <a:gd name="T27" fmla="*/ 359 h 1778"/>
                  <a:gd name="T28" fmla="*/ 72 w 2552"/>
                  <a:gd name="T29" fmla="*/ 209 h 1778"/>
                  <a:gd name="T30" fmla="*/ 174 w 2552"/>
                  <a:gd name="T31" fmla="*/ 91 h 1778"/>
                  <a:gd name="T32" fmla="*/ 321 w 2552"/>
                  <a:gd name="T33" fmla="*/ 36 h 1778"/>
                  <a:gd name="T34" fmla="*/ 479 w 2552"/>
                  <a:gd name="T35" fmla="*/ 21 h 1778"/>
                  <a:gd name="T36" fmla="*/ 638 w 2552"/>
                  <a:gd name="T37" fmla="*/ 11 h 1778"/>
                  <a:gd name="T38" fmla="*/ 797 w 2552"/>
                  <a:gd name="T39" fmla="*/ 4 h 1778"/>
                  <a:gd name="T40" fmla="*/ 1196 w 2552"/>
                  <a:gd name="T41" fmla="*/ 0 h 1778"/>
                  <a:gd name="T42" fmla="*/ 1595 w 2552"/>
                  <a:gd name="T43" fmla="*/ 1 h 1778"/>
                  <a:gd name="T44" fmla="*/ 1834 w 2552"/>
                  <a:gd name="T45" fmla="*/ 7 h 1778"/>
                  <a:gd name="T46" fmla="*/ 1993 w 2552"/>
                  <a:gd name="T47" fmla="*/ 15 h 1778"/>
                  <a:gd name="T48" fmla="*/ 2152 w 2552"/>
                  <a:gd name="T49" fmla="*/ 27 h 1778"/>
                  <a:gd name="T50" fmla="*/ 2308 w 2552"/>
                  <a:gd name="T51" fmla="*/ 54 h 1778"/>
                  <a:gd name="T52" fmla="*/ 2435 w 2552"/>
                  <a:gd name="T53" fmla="*/ 144 h 1778"/>
                  <a:gd name="T54" fmla="*/ 2507 w 2552"/>
                  <a:gd name="T55" fmla="*/ 286 h 1778"/>
                  <a:gd name="T56" fmla="*/ 2533 w 2552"/>
                  <a:gd name="T57" fmla="*/ 434 h 1778"/>
                  <a:gd name="T58" fmla="*/ 2546 w 2552"/>
                  <a:gd name="T59" fmla="*/ 585 h 1778"/>
                  <a:gd name="T60" fmla="*/ 2551 w 2552"/>
                  <a:gd name="T61" fmla="*/ 738 h 1778"/>
                  <a:gd name="T62" fmla="*/ 2551 w 2552"/>
                  <a:gd name="T63" fmla="*/ 889 h 1778"/>
                  <a:gd name="T64" fmla="*/ 2551 w 2552"/>
                  <a:gd name="T65" fmla="*/ 1040 h 1778"/>
                  <a:gd name="T66" fmla="*/ 2546 w 2552"/>
                  <a:gd name="T67" fmla="*/ 1193 h 1778"/>
                  <a:gd name="T68" fmla="*/ 2533 w 2552"/>
                  <a:gd name="T69" fmla="*/ 1344 h 1778"/>
                  <a:gd name="T70" fmla="*/ 2507 w 2552"/>
                  <a:gd name="T71" fmla="*/ 1492 h 1778"/>
                  <a:gd name="T72" fmla="*/ 2435 w 2552"/>
                  <a:gd name="T73" fmla="*/ 1634 h 1778"/>
                  <a:gd name="T74" fmla="*/ 2308 w 2552"/>
                  <a:gd name="T75" fmla="*/ 1723 h 1778"/>
                  <a:gd name="T76" fmla="*/ 2152 w 2552"/>
                  <a:gd name="T77" fmla="*/ 1750 h 1778"/>
                  <a:gd name="T78" fmla="*/ 1993 w 2552"/>
                  <a:gd name="T79" fmla="*/ 1762 h 1778"/>
                  <a:gd name="T80" fmla="*/ 1834 w 2552"/>
                  <a:gd name="T81" fmla="*/ 1770 h 1778"/>
                  <a:gd name="T82" fmla="*/ 1355 w 2552"/>
                  <a:gd name="T83" fmla="*/ 1777 h 17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552" h="1778">
                    <a:moveTo>
                      <a:pt x="1355" y="1777"/>
                    </a:moveTo>
                    <a:lnTo>
                      <a:pt x="877" y="1775"/>
                    </a:lnTo>
                    <a:lnTo>
                      <a:pt x="718" y="1770"/>
                    </a:lnTo>
                    <a:lnTo>
                      <a:pt x="638" y="1767"/>
                    </a:lnTo>
                    <a:lnTo>
                      <a:pt x="558" y="1762"/>
                    </a:lnTo>
                    <a:lnTo>
                      <a:pt x="479" y="1757"/>
                    </a:lnTo>
                    <a:lnTo>
                      <a:pt x="400" y="1750"/>
                    </a:lnTo>
                    <a:lnTo>
                      <a:pt x="321" y="1742"/>
                    </a:lnTo>
                    <a:lnTo>
                      <a:pt x="244" y="1723"/>
                    </a:lnTo>
                    <a:lnTo>
                      <a:pt x="175" y="1687"/>
                    </a:lnTo>
                    <a:lnTo>
                      <a:pt x="117" y="1634"/>
                    </a:lnTo>
                    <a:lnTo>
                      <a:pt x="72" y="1568"/>
                    </a:lnTo>
                    <a:lnTo>
                      <a:pt x="44" y="1492"/>
                    </a:lnTo>
                    <a:lnTo>
                      <a:pt x="30" y="1419"/>
                    </a:lnTo>
                    <a:lnTo>
                      <a:pt x="19" y="1344"/>
                    </a:lnTo>
                    <a:lnTo>
                      <a:pt x="11" y="1269"/>
                    </a:lnTo>
                    <a:lnTo>
                      <a:pt x="6" y="1193"/>
                    </a:lnTo>
                    <a:lnTo>
                      <a:pt x="2" y="1116"/>
                    </a:lnTo>
                    <a:lnTo>
                      <a:pt x="1" y="1040"/>
                    </a:lnTo>
                    <a:lnTo>
                      <a:pt x="0" y="964"/>
                    </a:lnTo>
                    <a:lnTo>
                      <a:pt x="0" y="889"/>
                    </a:lnTo>
                    <a:lnTo>
                      <a:pt x="0" y="814"/>
                    </a:lnTo>
                    <a:lnTo>
                      <a:pt x="1" y="738"/>
                    </a:lnTo>
                    <a:lnTo>
                      <a:pt x="3" y="661"/>
                    </a:lnTo>
                    <a:lnTo>
                      <a:pt x="6" y="585"/>
                    </a:lnTo>
                    <a:lnTo>
                      <a:pt x="11" y="509"/>
                    </a:lnTo>
                    <a:lnTo>
                      <a:pt x="19" y="434"/>
                    </a:lnTo>
                    <a:lnTo>
                      <a:pt x="30" y="359"/>
                    </a:lnTo>
                    <a:lnTo>
                      <a:pt x="44" y="286"/>
                    </a:lnTo>
                    <a:lnTo>
                      <a:pt x="72" y="209"/>
                    </a:lnTo>
                    <a:lnTo>
                      <a:pt x="117" y="144"/>
                    </a:lnTo>
                    <a:lnTo>
                      <a:pt x="174" y="91"/>
                    </a:lnTo>
                    <a:lnTo>
                      <a:pt x="243" y="54"/>
                    </a:lnTo>
                    <a:lnTo>
                      <a:pt x="321" y="36"/>
                    </a:lnTo>
                    <a:lnTo>
                      <a:pt x="400" y="27"/>
                    </a:lnTo>
                    <a:lnTo>
                      <a:pt x="479" y="21"/>
                    </a:lnTo>
                    <a:lnTo>
                      <a:pt x="559" y="15"/>
                    </a:lnTo>
                    <a:lnTo>
                      <a:pt x="638" y="11"/>
                    </a:lnTo>
                    <a:lnTo>
                      <a:pt x="718" y="7"/>
                    </a:lnTo>
                    <a:lnTo>
                      <a:pt x="797" y="4"/>
                    </a:lnTo>
                    <a:lnTo>
                      <a:pt x="957" y="1"/>
                    </a:lnTo>
                    <a:lnTo>
                      <a:pt x="1196" y="0"/>
                    </a:lnTo>
                    <a:lnTo>
                      <a:pt x="1355" y="0"/>
                    </a:lnTo>
                    <a:lnTo>
                      <a:pt x="1595" y="1"/>
                    </a:lnTo>
                    <a:lnTo>
                      <a:pt x="1754" y="4"/>
                    </a:lnTo>
                    <a:lnTo>
                      <a:pt x="1834" y="7"/>
                    </a:lnTo>
                    <a:lnTo>
                      <a:pt x="1913" y="11"/>
                    </a:lnTo>
                    <a:lnTo>
                      <a:pt x="1993" y="15"/>
                    </a:lnTo>
                    <a:lnTo>
                      <a:pt x="2072" y="21"/>
                    </a:lnTo>
                    <a:lnTo>
                      <a:pt x="2152" y="27"/>
                    </a:lnTo>
                    <a:lnTo>
                      <a:pt x="2231" y="36"/>
                    </a:lnTo>
                    <a:lnTo>
                      <a:pt x="2308" y="54"/>
                    </a:lnTo>
                    <a:lnTo>
                      <a:pt x="2377" y="91"/>
                    </a:lnTo>
                    <a:lnTo>
                      <a:pt x="2435" y="144"/>
                    </a:lnTo>
                    <a:lnTo>
                      <a:pt x="2479" y="209"/>
                    </a:lnTo>
                    <a:lnTo>
                      <a:pt x="2507" y="286"/>
                    </a:lnTo>
                    <a:lnTo>
                      <a:pt x="2522" y="359"/>
                    </a:lnTo>
                    <a:lnTo>
                      <a:pt x="2533" y="434"/>
                    </a:lnTo>
                    <a:lnTo>
                      <a:pt x="2541" y="509"/>
                    </a:lnTo>
                    <a:lnTo>
                      <a:pt x="2546" y="585"/>
                    </a:lnTo>
                    <a:lnTo>
                      <a:pt x="2549" y="661"/>
                    </a:lnTo>
                    <a:lnTo>
                      <a:pt x="2551" y="738"/>
                    </a:lnTo>
                    <a:lnTo>
                      <a:pt x="2551" y="814"/>
                    </a:lnTo>
                    <a:lnTo>
                      <a:pt x="2551" y="889"/>
                    </a:lnTo>
                    <a:lnTo>
                      <a:pt x="2551" y="964"/>
                    </a:lnTo>
                    <a:lnTo>
                      <a:pt x="2551" y="1040"/>
                    </a:lnTo>
                    <a:lnTo>
                      <a:pt x="2549" y="1116"/>
                    </a:lnTo>
                    <a:lnTo>
                      <a:pt x="2546" y="1193"/>
                    </a:lnTo>
                    <a:lnTo>
                      <a:pt x="2541" y="1269"/>
                    </a:lnTo>
                    <a:lnTo>
                      <a:pt x="2533" y="1344"/>
                    </a:lnTo>
                    <a:lnTo>
                      <a:pt x="2522" y="1419"/>
                    </a:lnTo>
                    <a:lnTo>
                      <a:pt x="2507" y="1492"/>
                    </a:lnTo>
                    <a:lnTo>
                      <a:pt x="2479" y="1568"/>
                    </a:lnTo>
                    <a:lnTo>
                      <a:pt x="2435" y="1634"/>
                    </a:lnTo>
                    <a:lnTo>
                      <a:pt x="2377" y="1687"/>
                    </a:lnTo>
                    <a:lnTo>
                      <a:pt x="2308" y="1723"/>
                    </a:lnTo>
                    <a:lnTo>
                      <a:pt x="2231" y="1742"/>
                    </a:lnTo>
                    <a:lnTo>
                      <a:pt x="2152" y="1750"/>
                    </a:lnTo>
                    <a:lnTo>
                      <a:pt x="2073" y="1757"/>
                    </a:lnTo>
                    <a:lnTo>
                      <a:pt x="1993" y="1762"/>
                    </a:lnTo>
                    <a:lnTo>
                      <a:pt x="1914" y="1767"/>
                    </a:lnTo>
                    <a:lnTo>
                      <a:pt x="1834" y="1770"/>
                    </a:lnTo>
                    <a:lnTo>
                      <a:pt x="1675" y="1775"/>
                    </a:lnTo>
                    <a:lnTo>
                      <a:pt x="1355" y="177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ECE693CA-E2D5-6A3B-003A-8A004EB4E4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6751" y="5969497"/>
                <a:ext cx="43486" cy="55959"/>
              </a:xfrm>
              <a:custGeom>
                <a:avLst/>
                <a:gdLst>
                  <a:gd name="T0" fmla="+- 0 1007 1007"/>
                  <a:gd name="T1" fmla="*/ T0 w 741"/>
                  <a:gd name="T2" fmla="+- 0 1368 414"/>
                  <a:gd name="T3" fmla="*/ 1368 h 954"/>
                  <a:gd name="T4" fmla="+- 0 1007 1007"/>
                  <a:gd name="T5" fmla="*/ T4 w 741"/>
                  <a:gd name="T6" fmla="+- 0 414 414"/>
                  <a:gd name="T7" fmla="*/ 414 h 954"/>
                  <a:gd name="T8" fmla="+- 0 1748 1007"/>
                  <a:gd name="T9" fmla="*/ T8 w 741"/>
                  <a:gd name="T10" fmla="+- 0 891 414"/>
                  <a:gd name="T11" fmla="*/ 891 h 954"/>
                  <a:gd name="T12" fmla="+- 0 1007 1007"/>
                  <a:gd name="T13" fmla="*/ T12 w 741"/>
                  <a:gd name="T14" fmla="+- 0 1368 414"/>
                  <a:gd name="T15" fmla="*/ 1368 h 95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741" h="954">
                    <a:moveTo>
                      <a:pt x="0" y="954"/>
                    </a:moveTo>
                    <a:lnTo>
                      <a:pt x="0" y="0"/>
                    </a:lnTo>
                    <a:lnTo>
                      <a:pt x="741" y="477"/>
                    </a:lnTo>
                    <a:lnTo>
                      <a:pt x="0" y="9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</p:grp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F7B376A5-7C27-4D56-6C64-FF8FA93EB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72305" y="7118795"/>
              <a:ext cx="118321" cy="112083"/>
            </a:xfrm>
            <a:prstGeom prst="rect">
              <a:avLst/>
            </a:prstGeom>
          </p:spPr>
        </p:pic>
      </p:grpSp>
      <p:pic>
        <p:nvPicPr>
          <p:cNvPr id="9" name="Imagen 8" descr="Montaña rocosa con nieve&#10;&#10;El contenido generado por IA puede ser incorrecto.">
            <a:extLst>
              <a:ext uri="{FF2B5EF4-FFF2-40B4-BE49-F238E27FC236}">
                <a16:creationId xmlns:a16="http://schemas.microsoft.com/office/drawing/2014/main" id="{C69F08DB-BCD3-4CBC-54E9-295EC3F740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08" y="3476995"/>
            <a:ext cx="2715397" cy="2761244"/>
          </a:xfrm>
          <a:prstGeom prst="rect">
            <a:avLst/>
          </a:prstGeom>
        </p:spPr>
      </p:pic>
      <p:pic>
        <p:nvPicPr>
          <p:cNvPr id="18" name="Imagen 17" descr="Imagen en blanco y negro de un puente sobre un río&#10;&#10;El contenido generado por IA puede ser incorrecto.">
            <a:extLst>
              <a:ext uri="{FF2B5EF4-FFF2-40B4-BE49-F238E27FC236}">
                <a16:creationId xmlns:a16="http://schemas.microsoft.com/office/drawing/2014/main" id="{37B3B7F1-E5BA-DE09-B71C-B4CA28F901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291" y="3461516"/>
            <a:ext cx="2802194" cy="276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4418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684</TotalTime>
  <Words>91</Words>
  <Application>Microsoft Office PowerPoint</Application>
  <PresentationFormat>A4 (210 x 297 mm)</PresentationFormat>
  <Paragraphs>15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Candara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Isabel Martín Velasco</dc:creator>
  <cp:lastModifiedBy>Casa del Parque de Sierra de Gredos "Pinos Cimeros"</cp:lastModifiedBy>
  <cp:revision>23</cp:revision>
  <cp:lastPrinted>2025-05-07T12:45:49Z</cp:lastPrinted>
  <dcterms:created xsi:type="dcterms:W3CDTF">2024-01-26T11:32:00Z</dcterms:created>
  <dcterms:modified xsi:type="dcterms:W3CDTF">2025-07-02T12:48:24Z</dcterms:modified>
</cp:coreProperties>
</file>