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7" autoAdjust="0"/>
  </p:normalViewPr>
  <p:slideViewPr>
    <p:cSldViewPr snapToGrid="0">
      <p:cViewPr varScale="1">
        <p:scale>
          <a:sx n="69" d="100"/>
          <a:sy n="69" d="100"/>
        </p:scale>
        <p:origin x="1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1B85B0E-B73B-48CD-92A6-D535FB6FCD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419499-2EB2-46CD-8615-2864E88472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885C-ABC7-4DBA-9D38-C1EB44A6D949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BA58A1-9B2D-4312-9163-8B9AA4A74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608E12-ACC3-4BB5-82BE-DC4CCA989D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3568-69E2-438B-9B56-41D608536A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5500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F35D64A-1E79-4617-A2CC-E19DCED9E171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7E98890-93B9-4EE9-8853-9CD66604D3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106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BC5CC73B-CE18-4D8B-8313-483133A4A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D937650-3705-4979-B501-FA87D6D5D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6576"/>
            <a:ext cx="5829300" cy="2124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4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59C278-86A7-4040-BEF6-2823FF7F1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348CA2-91A1-4951-A87F-2899E12A2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107C0-AD84-4118-890F-757215B9F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92D8-D8D3-49E2-A3CF-9E69A70E06D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269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EE291B-E4B8-4BF2-9607-56A24E808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44F1E-A5FF-4327-A7EC-2DA25558B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9201CB-7B6C-40A9-BD49-437E08BDE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F148-E56F-4BA7-A579-AC4AFD29196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074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394D0F-2408-47D6-8C01-E17533EC7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378D7-FAC9-4BBA-9C59-488C554DD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2BCB75-D20F-498E-AC07-D965670A2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9921-6EDF-4BCB-86E1-51E63C27652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568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7C74F0-C716-41A9-8DD6-9E8AC0EEC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CA8CC8-2509-4B1D-9E79-2187B552C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78906-233A-427D-AA3F-30F559763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0ED6-56A6-4C0A-8700-78030787C17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6841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338" y="6365876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4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E78349-DAB6-4E71-BB29-8CFFA3E8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72F50-1C0E-43F6-B869-18519AFC2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21C0D-551A-45FD-99EB-3AF987C92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9D0EC-FBB4-43D5-AD98-4B8D7ED4A57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0557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57C51-DD24-4FDC-A848-EA70DDBAD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C030E-B41C-4CEF-B9ED-00BD46031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4ECB5-A56F-44F8-AE60-D1C436B04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7391-A823-43EC-8143-32F62D4918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1338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664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4565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4565" y="3141664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597427-D9F7-4A51-87EE-1FE079D29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08459E-9EFD-4869-A1DB-C388A5EB1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0BDBE0-D575-442B-A77F-8A267FED0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71F2-F495-4B31-B091-1399728B55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49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1D9AA8-6867-4E30-A154-102F87DF3B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7CE55C-DB72-49DD-90CE-91EE1F64D1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3D2526-39F4-4CC9-B92B-C5AE40F03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7617-EEA3-4980-885E-3F83BF923F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487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9D21D6-47BA-406F-BFBF-10775B4B0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05B3F2-F959-4B55-B2A9-9CA03F131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D13736-DBFA-41D2-B681-3D1BCD077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6A4D9-2EB4-42D5-A9C3-DFF41D498EE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251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3701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3274"/>
            <a:ext cx="2255838" cy="6775451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D583F-4D9A-4E1B-AEA6-EBFA4EBEC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2B35E-F6E0-4452-BE4F-3AF70D637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AC66D-4D73-4D8D-B14D-D0B0838FA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B4621-A7C8-469C-A9E7-9557692E894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236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613" y="7753349"/>
            <a:ext cx="4114800" cy="1162051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237F2-39CB-4591-9604-339CC3EBA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B545A-7ADD-4972-9E57-3D9C3AF5A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629D4-2FE5-4C4F-B522-9CEFF522D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2A9B-5045-4677-BE92-D3AE5D9829C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930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19FDA9-062C-4E96-BA3D-3471E7EE1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C81B4F-D1D0-4DFF-A5E8-01EFD08CB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B73B60-F93D-4EA8-AEA3-1D86524399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5853DF-ECED-4216-8973-D59A79EEDA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24B8E8-012E-4AF4-8B31-EF459D9C33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F72AD31-F7F7-4C77-8661-C46B1D1C21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51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93" indent="-22859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91" indent="-2285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88" indent="-23018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85" indent="-2301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83" indent="-2301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80" indent="-2301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77" indent="-2301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1">
            <a:extLst>
              <a:ext uri="{FF2B5EF4-FFF2-40B4-BE49-F238E27FC236}">
                <a16:creationId xmlns:a16="http://schemas.microsoft.com/office/drawing/2014/main" id="{6E36E8CB-FEAF-42A8-A22C-959EE3677EA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72555" cy="9918638"/>
            <a:chOff x="-35042" y="9525"/>
            <a:chExt cx="6872405" cy="9918638"/>
          </a:xfrm>
        </p:grpSpPr>
        <p:sp>
          <p:nvSpPr>
            <p:cNvPr id="11270" name="Rectangle 111">
              <a:extLst>
                <a:ext uri="{FF2B5EF4-FFF2-40B4-BE49-F238E27FC236}">
                  <a16:creationId xmlns:a16="http://schemas.microsoft.com/office/drawing/2014/main" id="{9D807D2C-FCF0-48FF-BAFA-CF883B322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14550"/>
              <a:ext cx="703263" cy="779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2" rIns="91423" bIns="45712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95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s-ES_tradnl" altLang="es-ES" sz="1800">
                <a:solidFill>
                  <a:srgbClr val="000000"/>
                </a:solidFill>
              </a:endParaRPr>
            </a:p>
          </p:txBody>
        </p:sp>
        <p:sp>
          <p:nvSpPr>
            <p:cNvPr id="11271" name="Text Box 167">
              <a:extLst>
                <a:ext uri="{FF2B5EF4-FFF2-40B4-BE49-F238E27FC236}">
                  <a16:creationId xmlns:a16="http://schemas.microsoft.com/office/drawing/2014/main" id="{80330809-D228-479B-8C23-70E5F9638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042" y="863600"/>
              <a:ext cx="6857856" cy="4616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3" tIns="45712" rIns="91423" bIns="45712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9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ES" altLang="es-ES" sz="2400" b="1" dirty="0">
                  <a:solidFill>
                    <a:srgbClr val="993366"/>
                  </a:solidFill>
                  <a:latin typeface="Candara" panose="020E0502030303020204" pitchFamily="34" charset="0"/>
                  <a:cs typeface="Aharoni" panose="02010803020104030203" pitchFamily="2" charset="-79"/>
                </a:rPr>
                <a:t>CASA DEL PARQUE CAÑÓN DEL RÍO LOBOS.</a:t>
              </a:r>
            </a:p>
          </p:txBody>
        </p:sp>
        <p:pic>
          <p:nvPicPr>
            <p:cNvPr id="11272" name="Imagen 3">
              <a:extLst>
                <a:ext uri="{FF2B5EF4-FFF2-40B4-BE49-F238E27FC236}">
                  <a16:creationId xmlns:a16="http://schemas.microsoft.com/office/drawing/2014/main" id="{A88E4A37-0AF4-4BC0-87FD-026AA4F07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313" y="8842375"/>
              <a:ext cx="2706687" cy="87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Imagen 4">
              <a:extLst>
                <a:ext uri="{FF2B5EF4-FFF2-40B4-BE49-F238E27FC236}">
                  <a16:creationId xmlns:a16="http://schemas.microsoft.com/office/drawing/2014/main" id="{28C17AFD-A494-40C7-B355-AEC06EF6A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763" y="9525"/>
              <a:ext cx="990600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CuadroTexto 5">
              <a:extLst>
                <a:ext uri="{FF2B5EF4-FFF2-40B4-BE49-F238E27FC236}">
                  <a16:creationId xmlns:a16="http://schemas.microsoft.com/office/drawing/2014/main" id="{75BEB109-85C5-4C91-B680-B30B92F9B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3997946" y="5288159"/>
              <a:ext cx="8602915" cy="6770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95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ES" altLang="es-ES" sz="3800" b="1" dirty="0">
                  <a:solidFill>
                    <a:srgbClr val="993366"/>
                  </a:solidFill>
                  <a:latin typeface="Candara" panose="020E0502030303020204" pitchFamily="34" charset="0"/>
                  <a:cs typeface="Aharoni" panose="02010803020104030203" pitchFamily="2" charset="-79"/>
                </a:rPr>
                <a:t>ACTIVIDADES AGOSTO 2022</a:t>
              </a:r>
            </a:p>
          </p:txBody>
        </p:sp>
        <p:sp>
          <p:nvSpPr>
            <p:cNvPr id="4108" name="CuadroTexto 3">
              <a:extLst>
                <a:ext uri="{FF2B5EF4-FFF2-40B4-BE49-F238E27FC236}">
                  <a16:creationId xmlns:a16="http://schemas.microsoft.com/office/drawing/2014/main" id="{668DC608-EF65-400D-9555-7740F3C2F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852" y="1806575"/>
              <a:ext cx="3521001" cy="33855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914395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s-ES" altLang="zh-CN" sz="1600" b="1" i="1" u="sng" dirty="0">
                <a:solidFill>
                  <a:srgbClr val="000000"/>
                </a:solidFill>
                <a:latin typeface="Arial"/>
                <a:ea typeface="宋体" panose="02010600030101010101" pitchFamily="2" charset="-122"/>
              </a:endParaRPr>
            </a:p>
          </p:txBody>
        </p:sp>
        <p:sp>
          <p:nvSpPr>
            <p:cNvPr id="17" name="17 CuadroTexto">
              <a:extLst>
                <a:ext uri="{FF2B5EF4-FFF2-40B4-BE49-F238E27FC236}">
                  <a16:creationId xmlns:a16="http://schemas.microsoft.com/office/drawing/2014/main" id="{1AD72CC5-B361-4751-B257-C3A2C3291E75}"/>
                </a:ext>
              </a:extLst>
            </p:cNvPr>
            <p:cNvSpPr txBox="1"/>
            <p:nvPr/>
          </p:nvSpPr>
          <p:spPr>
            <a:xfrm>
              <a:off x="724029" y="8202614"/>
              <a:ext cx="6053010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defPPr>
                <a:defRPr lang="es-ES"/>
              </a:defPPr>
              <a:lvl1pPr>
                <a:defRPr sz="1200" b="1" i="1" u="sng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defRPr>
              </a:lvl1pPr>
            </a:lstStyle>
            <a:p>
              <a:pPr algn="ctr" defTabSz="91439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100" i="0" u="non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rPr>
                <a:t>Más información en Casa del Parque Cañón del río Lobos. </a:t>
              </a:r>
            </a:p>
            <a:p>
              <a:pPr algn="ctr" defTabSz="91439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100" i="0" u="non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rPr>
                <a:t>cp.riolobos.ucero@patrimonionatural.org</a:t>
              </a:r>
            </a:p>
            <a:p>
              <a:pPr algn="ctr" defTabSz="91439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100" i="0" u="none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</a:rPr>
                <a:t>Telf. 975 363564</a:t>
              </a:r>
              <a:endParaRPr lang="es-ES" sz="1000" i="0" u="none" dirty="0">
                <a:solidFill>
                  <a:srgbClr val="000000"/>
                </a:solidFill>
                <a:effectLst/>
                <a:latin typeface="Candara" panose="020E0502030303020204" pitchFamily="34" charset="0"/>
              </a:endParaRPr>
            </a:p>
          </p:txBody>
        </p:sp>
        <p:pic>
          <p:nvPicPr>
            <p:cNvPr id="11277" name="Imagen 2">
              <a:extLst>
                <a:ext uri="{FF2B5EF4-FFF2-40B4-BE49-F238E27FC236}">
                  <a16:creationId xmlns:a16="http://schemas.microsoft.com/office/drawing/2014/main" id="{D2F099EF-2E06-43CB-87BE-E1C4EC96A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413" y="8526463"/>
              <a:ext cx="64135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Imagen 5">
              <a:extLst>
                <a:ext uri="{FF2B5EF4-FFF2-40B4-BE49-F238E27FC236}">
                  <a16:creationId xmlns:a16="http://schemas.microsoft.com/office/drawing/2014/main" id="{654A1F54-00A2-4770-B723-C57EDF556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8513763"/>
              <a:ext cx="6969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CuadroTexto 2">
            <a:extLst>
              <a:ext uri="{FF2B5EF4-FFF2-40B4-BE49-F238E27FC236}">
                <a16:creationId xmlns:a16="http://schemas.microsoft.com/office/drawing/2014/main" id="{115B616A-8A90-4968-862E-1B5C61DA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111" y="1276051"/>
            <a:ext cx="6180890" cy="104259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>
                <a:solidFill>
                  <a:srgbClr val="000000"/>
                </a:solidFill>
                <a:latin typeface="Candara" panose="020E0502030303020204" pitchFamily="34" charset="0"/>
              </a:rPr>
              <a:t> YOGA EN LA NATURALEZA</a:t>
            </a: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>
                <a:solidFill>
                  <a:srgbClr val="000000"/>
                </a:solidFill>
                <a:latin typeface="Candara" panose="020E0502030303020204" pitchFamily="34" charset="0"/>
              </a:rPr>
              <a:t> Y BAÑOS DE BOSQUE</a:t>
            </a: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05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000000"/>
                </a:solidFill>
                <a:latin typeface="Candara" panose="020E0502030303020204" pitchFamily="34" charset="0"/>
              </a:rPr>
              <a:t>DÍA: </a:t>
            </a:r>
            <a:r>
              <a:rPr lang="es-ES" sz="2400" b="1" dirty="0">
                <a:latin typeface="Candara" panose="020E0502030303020204" pitchFamily="34" charset="0"/>
              </a:rPr>
              <a:t>12 DE AGOSTO</a:t>
            </a: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000" b="1" dirty="0">
                <a:latin typeface="Candara" panose="020E0502030303020204" pitchFamily="34" charset="0"/>
              </a:rPr>
              <a:t>HORA: 9,30 hs.</a:t>
            </a: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000" b="1" dirty="0">
                <a:latin typeface="Candara" panose="020E0502030303020204" pitchFamily="34" charset="0"/>
              </a:rPr>
              <a:t>Precio: 15 €</a:t>
            </a: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(repelente, esterilla, algo para taparse)</a:t>
            </a: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latin typeface="Candara" panose="020E0502030303020204" pitchFamily="34" charset="0"/>
              </a:rPr>
              <a:t>LUGAR DE ENCUENTRO: APARCAMIENTO DE VALDECEA</a:t>
            </a:r>
          </a:p>
          <a:p>
            <a:pPr defTabSz="9143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latin typeface="Candara" panose="020E0502030303020204" pitchFamily="34" charset="0"/>
              </a:rPr>
              <a:t>Información y reservas:</a:t>
            </a: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ES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C . P.  Cañón del Río Lobos. Ucero. Telf.  975 363564</a:t>
            </a: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ES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Belén. Telf. 687 920094</a:t>
            </a: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 defTabSz="914395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ctr"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2000" dirty="0">
              <a:solidFill>
                <a:srgbClr val="000000"/>
              </a:solidFill>
              <a:latin typeface="Arial"/>
            </a:endParaRPr>
          </a:p>
          <a:p>
            <a:pPr defTabSz="91439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1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1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1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1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1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1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9143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68" name="Imagen 2">
            <a:extLst>
              <a:ext uri="{FF2B5EF4-FFF2-40B4-BE49-F238E27FC236}">
                <a16:creationId xmlns:a16="http://schemas.microsoft.com/office/drawing/2014/main" id="{13D9BE49-D9D8-4CAF-A0BB-ED8339DB8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66675"/>
            <a:ext cx="4857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 grupo de personas sentadas en el pasto&#10;&#10;Descripción generada automáticamente con confianza media">
            <a:extLst>
              <a:ext uri="{FF2B5EF4-FFF2-40B4-BE49-F238E27FC236}">
                <a16:creationId xmlns:a16="http://schemas.microsoft.com/office/drawing/2014/main" id="{CB6D0FD0-DF0C-48F2-8B43-60A091910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6" y="2552268"/>
            <a:ext cx="3810828" cy="2858121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DA8AFB35-155A-4573-8465-C0E0D0BEF4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30" y="7425009"/>
            <a:ext cx="1086461" cy="768080"/>
          </a:xfrm>
          <a:prstGeom prst="rect">
            <a:avLst/>
          </a:prstGeom>
        </p:spPr>
      </p:pic>
      <p:pic>
        <p:nvPicPr>
          <p:cNvPr id="4" name="Imagen 3" descr="Un bosque con arboles&#10;&#10;Descripción generada automáticamente">
            <a:extLst>
              <a:ext uri="{FF2B5EF4-FFF2-40B4-BE49-F238E27FC236}">
                <a16:creationId xmlns:a16="http://schemas.microsoft.com/office/drawing/2014/main" id="{D8266F8D-1790-8EE4-3503-6549C49C87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8" y="4875569"/>
            <a:ext cx="2669721" cy="1771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1108</TotalTime>
  <Words>100</Words>
  <Application>Microsoft Office PowerPoint</Application>
  <PresentationFormat>A4 (210 x 297 mm)</PresentationFormat>
  <Paragraphs>46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Candara</vt:lpstr>
      <vt:lpstr>Diseño predeterminado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Martin</dc:creator>
  <cp:lastModifiedBy>Antonio Martin</cp:lastModifiedBy>
  <cp:revision>36</cp:revision>
  <cp:lastPrinted>2022-07-30T11:27:02Z</cp:lastPrinted>
  <dcterms:created xsi:type="dcterms:W3CDTF">2020-09-23T11:13:33Z</dcterms:created>
  <dcterms:modified xsi:type="dcterms:W3CDTF">2022-07-30T11:28:46Z</dcterms:modified>
</cp:coreProperties>
</file>